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61" r:id="rId3"/>
  </p:sldMasterIdLst>
  <p:notesMasterIdLst>
    <p:notesMasterId r:id="rId16"/>
  </p:notesMasterIdLst>
  <p:sldIdLst>
    <p:sldId id="256" r:id="rId4"/>
    <p:sldId id="257" r:id="rId5"/>
    <p:sldId id="258" r:id="rId6"/>
    <p:sldId id="262" r:id="rId7"/>
    <p:sldId id="274" r:id="rId8"/>
    <p:sldId id="273" r:id="rId9"/>
    <p:sldId id="275" r:id="rId10"/>
    <p:sldId id="272" r:id="rId11"/>
    <p:sldId id="263" r:id="rId12"/>
    <p:sldId id="268" r:id="rId13"/>
    <p:sldId id="271" r:id="rId14"/>
    <p:sldId id="270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FD8"/>
    <a:srgbClr val="FFE6CE"/>
    <a:srgbClr val="E0F0EF"/>
    <a:srgbClr val="B7E4F4"/>
    <a:srgbClr val="F4EFF6"/>
    <a:srgbClr val="F2F1BD"/>
    <a:srgbClr val="FFE6CD"/>
    <a:srgbClr val="B7D6F5"/>
    <a:srgbClr val="FFDDB5"/>
    <a:srgbClr val="CCB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828" y="-5070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4:32:41.356"/>
    </inkml:context>
    <inkml:brush xml:id="br0">
      <inkml:brushProperty name="width" value="0.1" units="cm"/>
      <inkml:brushProperty name="height" value="0.1" units="cm"/>
      <inkml:brushProperty name="color" value="#FFE6CD"/>
    </inkml:brush>
  </inkml:definitions>
  <inkml:trace contextRef="#ctx0" brushRef="#br0">0 0 24575,'25'2'0,"37"5"0,-37-3 0,40 1 0,-47-5 96,29 1 115,-45-1-299,0 0 0,0 1 0,0-1 0,0 1 0,0-1 0,0 1 0,0 0 0,0 0 0,0 0 0,0 0 0,-1 1 0,1-1 0,0 0 0,-1 1 0,1-1 0,-1 1 0,1-1 0,1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4:32:50.611"/>
    </inkml:context>
    <inkml:brush xml:id="br0">
      <inkml:brushProperty name="width" value="0.1" units="cm"/>
      <inkml:brushProperty name="height" value="0.1" units="cm"/>
      <inkml:brushProperty name="color" value="#FFE6CD"/>
    </inkml:brush>
  </inkml:definitions>
  <inkml:trace contextRef="#ctx0" brushRef="#br0">88 135 24575,'32'-7'0,"-27"6"0,0-1 0,-1 1 0,1 0 0,0 0 0,5 0 0,8 4 0,-14-3 0,-1 1 0,0 0 0,0-1 0,1 0 0,-1 1 0,0-1 0,0-1 0,1 1 0,-1 0 0,0-1 0,6-1 0,-8 1 0,0 0 0,-1-1 0,1 1 0,0 0 0,-1-1 0,1 1 0,-1 0 0,1-1 0,-1 1 0,0 0 0,0-1 0,0 1 0,1-1 0,-2-2 0,0-27 0,0 17 0,5-32 0,-4 45 0,-1 1 0,1-1 0,0 1 0,0-1 0,-1 1 0,1 0 0,0-1 0,-1 1 0,1-1 0,0 1 0,-1 0 0,1-1 0,-1 1 0,1 0 0,0-1 0,-1 1 0,1 0 0,-1 0 0,1 0 0,-1-1 0,1 1 0,-1 0 0,1 0 0,-1 0 0,1 0 0,-1 0 0,1 0 0,-1 0 0,1 0 0,-1 0 0,1 0 0,-1 0 0,-24 1 0,20-1 0,-176 1-1365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4:33:03.054"/>
    </inkml:context>
    <inkml:brush xml:id="br0">
      <inkml:brushProperty name="width" value="0.1" units="cm"/>
      <inkml:brushProperty name="height" value="0.1" units="cm"/>
      <inkml:brushProperty name="color" value="#FFE6CD"/>
    </inkml:brush>
  </inkml:definitions>
  <inkml:trace contextRef="#ctx0" brushRef="#br0">33 1 24575,'1'3'0,"-1"0"0,0-1 0,0 1 0,1 0 0,0 0 0,0 0 0,-1 0 0,2-1 0,-1 1 0,0 0 0,0-1 0,1 1 0,-1-1 0,1 0 0,0 1 0,0-1 0,0 0 0,0 0 0,0 0 0,0 0 0,1 0 0,-1-1 0,1 1 0,2 1 0,-10-5 0,-1 2 0,0-1 0,0 1 0,-1-1 0,1 2 0,0-1 0,0 1 0,0 0 0,1 0 0,-7 2 0,13-5 27,-1 1-1,1-1 0,0 1 0,-1-1 1,1 1-1,-1-1 0,1 0 0,-1 1 1,0-1-1,0 0 0,0 1 0,0-4 1,1-27-1734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4:33:05.750"/>
    </inkml:context>
    <inkml:brush xml:id="br0">
      <inkml:brushProperty name="width" value="0.1" units="cm"/>
      <inkml:brushProperty name="height" value="0.1" units="cm"/>
      <inkml:brushProperty name="color" value="#FFE6CD"/>
    </inkml:brush>
  </inkml:definitions>
  <inkml:trace contextRef="#ctx0" brushRef="#br0">0 0 24575,'142'0'-1365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4:33:35.285"/>
    </inkml:context>
    <inkml:brush xml:id="br0">
      <inkml:brushProperty name="width" value="0.1" units="cm"/>
      <inkml:brushProperty name="height" value="0.1" units="cm"/>
      <inkml:brushProperty name="color" value="#FFE6CD"/>
    </inkml:brush>
  </inkml:definitions>
  <inkml:trace contextRef="#ctx0" brushRef="#br0">128 32 24575,'-9'0'0,"-5"-1"0,0 2 0,0-1 0,0 2 0,-15 3 0,48-10 0,-18 4 0,1 1 0,-1 0 0,1-1 0,-1 1 0,1-1 0,-1 1 0,1-1 0,-1 0 0,0 0 0,1 0 0,-1 0 0,0 0 0,2-1 0,-3 1 0,-1 1 0,1 0 0,0-1 0,-1 1 0,1 0 0,0-1 0,-1 1 0,1 0 0,-1 0 0,1 0 0,0-1 0,-1 1 0,1 0 0,-1 0 0,1 0 0,0 0 0,-1 0 0,1-1 0,-1 1 0,1 0 0,-1 0 0,1 0 0,-1 0 0,1 0 0,-1 1 0,1-1 0,0 0 0,-1 0 0,1 0 0,-1 0 0,1 0 0,-1 1 0,1-1 0,-1 0 0,-3 3 0,15-2 0,15-8 0,-25 6 0,1 0 0,-1 0 0,1 1 0,0-1 0,0 1 0,-1-1 0,1 1 0,0 0 0,0 0 0,-1-1 0,1 1 0,0 0 0,0 1 0,0-1 0,-1 0 0,1 0 0,0 1 0,0-1 0,-1 1 0,1 0 0,0-1 0,-1 1 0,1 0 0,2 1 0,11 6 0,-14-8 0,-1 0 0,0 1 0,1-1 0,-1 0 0,1 0 0,-1 0 0,0 0 0,1 0 0,-1 1 0,1-1 0,-1 0 0,1 0 0,-1 0 0,0 0 0,1 0 0,-1 0 0,1-1 0,-1 1 0,1 0 0,-1 0 0,0 0 0,1 0 0,-1 0 0,1-1 0,-1 1 0,0 0 0,1 0 0,-1-1 0,0 1 0,1 0 0,-1-1 0,0 1 0,1 0 0,-1-1 0,0 0 0,-4 13 0,2-6 0,0 0 0,0 1 0,0-1 0,1 1 0,-2 11 0,3-16 0,0 1 0,0-1 0,0 0 0,0 1 0,0-1 0,1 0 0,-1 1 0,1-1 0,-1 0 0,1 1 0,0-1 0,0 0 0,0 0 0,0 0 0,2 3 0,-3-5 0,0 0 0,0 0 0,0 0 0,0 0 0,0 0 0,0 0 0,0 0 0,0 1 0,0-1 0,0 0 0,0 0 0,0 0 0,0 0 0,0 0 0,0 0 0,1 0 0,-1 0 0,0 0 0,0 1 0,-1-1 0,1 0 0,0 0 0,0 0 0,0 0 0,0 0 0,0 0 0,0 0 0,0 0 0,0 0 0,0 1 0,0-1 0,0 0 0,0 0 0,0 0 0,0 0 0,0 0 0,0 0 0,0 0 0,0 0 0,0 0 0,-1 0 0,1 0 0,0 0 0,0 0 0,0 0 0,0 0 0,0 0 0,0 0 0,0 0 0,0 1 0,0-1 0,0 0 0,-1 0 0,-8 0 0,-11-2 0,20 2 0,-8-1 0,1 1 0,0 1 0,0-1 0,0 1 0,0 1 0,0-1 0,0 1 0,0 0 0,0 1 0,1-1 0,-1 1 0,-9 7 0,-4-1 0,12-9 0,8 0 0,0-1 0,0 1 0,-1 0 0,1 0 0,0-1 0,0 1 0,0 0 0,0 0 0,0-1 0,0 1 0,0 0 0,0-1 0,0 1 0,0 0 0,0 0 0,0-1 0,0 1 0,0 0 0,0 0 0,1-1 0,-1 1 0,0 0 0,0 0 0,0-1 0,0 1 0,0 0 0,1 0 0,-1-1 0,0 1 0,0 0 0,1 0 0,2-3 0,0 0 0,0 0 0,0 0 0,0 1 0,1 0 0,-1 0 0,1 0 0,0 0 0,7-3 0,15-8 0,-24 11 0,0 1 0,0-1 0,0 1 0,0 0 0,0-1 0,0 1 0,1 0 0,-1 0 0,0 1 0,0-1 0,1 0 0,-1 1 0,1 0 0,-1-1 0,0 1 0,1 0 0,-1 0 0,1 0 0,-1 0 0,1 1 0,-1-1 0,0 1 0,1-1 0,-1 1 0,0 0 0,0 0 0,1 0 0,-1 0 0,0 0 0,0 1 0,0-1 0,0 1 0,0-1 0,-1 1 0,4 3 0,2 2 0,5 8 0,-16-10 0,-12-4 0,7-1 0,5-1 0,-1 1 0,1-1 0,-1 1 0,1 0 0,-1 1 0,1-1 0,0 1 0,-1 0 0,1 0 0,0 0 0,0 0 0,-1 1 0,1 0 0,0 0 0,-7 5 0,-7 0 0,8-3 0,10-4 0,-1 0 0,1 1 0,0-1 0,0 0 0,0 0 0,0 0 0,0 0 0,0 0 0,0 0 0,0 1 0,0-1 0,0 0 0,0 0 0,0 0 0,0 0 0,0 0 0,0 1 0,0-1 0,0 0 0,0 0 0,0 0 0,0 0 0,0 0 0,0 1 0,0-1 0,0 0 0,0 0 0,0 0 0,0 0 0,0 0 0,0 0 0,0 1 0,0-1 0,0 0 0,0 0 0,1 0 0,-1 0 0,0 0 0,0 0 0,0 0 0,0 0 0,0 1 0,0-1 0,1 0 0,-1 0 0,0 0 0,0 0 0,0 0 0,0 0 0,0 0 0,1 0 0,-1 0 0,0 0 0,14 11 0,-13-10 0,1 0 0,-1 1 0,1-1 0,-1 0 0,1 0 0,0 0 0,-1 0 0,1 0 0,3 1 0,1-7 0,-5-12 0,0 10 0,0 0 0,0-1 0,1 1 0,0 0 0,0 0 0,4-7 0,3-14 0,-6 13 0,-10 16 0,-1 3 0,5-4 0,1 0 0,-1 0 0,1 0 0,-1-1 0,0 1 0,1-1 0,-1 0 0,1 1 0,0-1 0,-1 0 0,1-1 0,0 1 0,-1 0 0,1-1 0,0 1 0,0-1 0,0 1 0,-2-4 0,3 4 0,1 0 0,0 0 0,0 1 0,0-1 0,0 0 0,0 0 0,0 0 0,0 0 0,0 1 0,0-1 0,1 0 0,-1 0 0,0 0 0,0 0 0,1 1 0,-1-1 0,1 0 0,-1 0 0,1 1 0,-1-1 0,1 0 0,-1 1 0,1-1 0,-1 0 0,1 1 0,1-1 0,22-7 0,-2 0 0,-21 8 0,0-1 0,-1 1 0,1-1 0,-1 1 0,1-1 0,-1 1 0,1-1 0,-1 1 0,0-1 0,1 0 0,-1 1 0,1-1 0,-1 0 0,0 1 0,0-1 0,0 0 0,1 1 0,-1-1 0,0 0 0,0 0 0,0 1 0,0-1 0,0 0 0,0 1 0,0-1 0,0 0 0,0 0 0,-1 0 0,1 0 0,0 1 0,0-1 0,0 1 0,0 0 0,0-1 0,0 1 0,0-1 0,0 1 0,0 0 0,0-1 0,0 1 0,-1 0 0,1-1 0,0 1 0,0 0 0,0-1 0,0 1 0,-1 0 0,1-1 0,0 1 0,-1 0 0,1-1 0,0 1 0,0 0 0,-1 0 0,1-1 0,0 1 0,-1 0 0,1 0 0,0 0 0,-1-1 0,0 2 0,1-1 0,0 1 0,-1-1 0,1 1 0,0-1 0,0 1 0,-1-1 0,1 1 0,0 0 0,0-1 0,0 1 0,0-1 0,-1 1 0,1-1 0,0 1 0,0 0 0,0-1 0,0 1 0,0-1 0,1 1 0,-1 0 0,0 1-5,1 0 0,-1 0 0,1 0 0,-1 0-1,1 0 1,0 0 0,0 0 0,0 0 0,0 0 0,0 0 0,0-1-1,1 1 1,-1 0 0,3 2 0,3 4-1283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7608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0554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19901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978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Shape 3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Shape 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5" name="Shape 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6" name="Shape 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Shape 5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Shape 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3" name="Shape 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Shape 1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Shape 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8" name="Shape 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9" name="Shape 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"/>
          </p:nvPr>
        </p:nvSpPr>
        <p:spPr>
          <a:xfrm>
            <a:off x="866775" y="2119312"/>
            <a:ext cx="7410450" cy="75247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40000"/>
              </a:lnSpc>
              <a:defRPr sz="40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"/>
          </p:nvPr>
        </p:nvSpPr>
        <p:spPr>
          <a:xfrm>
            <a:off x="476250" y="590550"/>
            <a:ext cx="3942557" cy="11144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8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3" hasCustomPrompt="1"/>
          </p:nvPr>
        </p:nvSpPr>
        <p:spPr>
          <a:xfrm>
            <a:off x="4418807" y="634080"/>
            <a:ext cx="672257" cy="476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01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4" hasCustomPrompt="1"/>
          </p:nvPr>
        </p:nvSpPr>
        <p:spPr>
          <a:xfrm>
            <a:off x="4418807" y="1746694"/>
            <a:ext cx="672257" cy="476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02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5" hasCustomPrompt="1"/>
          </p:nvPr>
        </p:nvSpPr>
        <p:spPr>
          <a:xfrm>
            <a:off x="4418807" y="2823193"/>
            <a:ext cx="672257" cy="476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03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6" hasCustomPrompt="1"/>
          </p:nvPr>
        </p:nvSpPr>
        <p:spPr>
          <a:xfrm>
            <a:off x="4418807" y="3915679"/>
            <a:ext cx="672257" cy="476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04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7"/>
          </p:nvPr>
        </p:nvSpPr>
        <p:spPr>
          <a:xfrm>
            <a:off x="5091065" y="930023"/>
            <a:ext cx="348615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8"/>
          </p:nvPr>
        </p:nvSpPr>
        <p:spPr>
          <a:xfrm>
            <a:off x="5091065" y="2028350"/>
            <a:ext cx="348615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9"/>
          </p:nvPr>
        </p:nvSpPr>
        <p:spPr>
          <a:xfrm>
            <a:off x="5091065" y="3104848"/>
            <a:ext cx="348615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10"/>
          </p:nvPr>
        </p:nvSpPr>
        <p:spPr>
          <a:xfrm>
            <a:off x="5091065" y="4181347"/>
            <a:ext cx="348615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11"/>
          </p:nvPr>
        </p:nvSpPr>
        <p:spPr>
          <a:xfrm>
            <a:off x="5091065" y="3862624"/>
            <a:ext cx="348615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12"/>
          </p:nvPr>
        </p:nvSpPr>
        <p:spPr>
          <a:xfrm>
            <a:off x="5091065" y="597013"/>
            <a:ext cx="348615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13"/>
          </p:nvPr>
        </p:nvSpPr>
        <p:spPr>
          <a:xfrm>
            <a:off x="5091065" y="1709627"/>
            <a:ext cx="348615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14"/>
          </p:nvPr>
        </p:nvSpPr>
        <p:spPr>
          <a:xfrm>
            <a:off x="5091065" y="2786125"/>
            <a:ext cx="348615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 rot="5399999" flipV="1">
            <a:off x="4254659" y="4111781"/>
            <a:ext cx="647700" cy="9525"/>
          </a:xfrm>
          <a:prstGeom prst="line">
            <a:avLst/>
          </a:prstGeom>
          <a:solidFill>
            <a:srgbClr val="DEE0E3">
              <a:alpha val="100000"/>
            </a:srgbClr>
          </a:solidFill>
          <a:ln w="9525">
            <a:solidFill>
              <a:srgbClr val="DEE0E3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" name="AutoShape 3"/>
          <p:cNvSpPr>
            <a:spLocks noGrp="1"/>
          </p:cNvSpPr>
          <p:nvPr>
            <p:ph type="body" sz="quarter" idx="15"/>
          </p:nvPr>
        </p:nvSpPr>
        <p:spPr>
          <a:xfrm>
            <a:off x="4737418" y="3678394"/>
            <a:ext cx="3843929" cy="2381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6"/>
          </p:nvPr>
        </p:nvSpPr>
        <p:spPr>
          <a:xfrm>
            <a:off x="476250" y="3640294"/>
            <a:ext cx="3943350" cy="4762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17"/>
          </p:nvPr>
        </p:nvSpPr>
        <p:spPr>
          <a:xfrm>
            <a:off x="571500" y="571500"/>
            <a:ext cx="8001000" cy="2781300"/>
          </a:xfrm>
          <a:prstGeom prst="roundRect">
            <a:avLst>
              <a:gd name="adj" fmla="val 342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8"/>
          </p:nvPr>
        </p:nvSpPr>
        <p:spPr>
          <a:xfrm>
            <a:off x="479023" y="4191000"/>
            <a:ext cx="3943350" cy="2381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9"/>
          </p:nvPr>
        </p:nvSpPr>
        <p:spPr>
          <a:xfrm>
            <a:off x="476250" y="590550"/>
            <a:ext cx="3942557" cy="4286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20"/>
          </p:nvPr>
        </p:nvSpPr>
        <p:spPr>
          <a:xfrm>
            <a:off x="4572000" y="561975"/>
            <a:ext cx="4000500" cy="4019550"/>
          </a:xfrm>
          <a:prstGeom prst="roundRect">
            <a:avLst>
              <a:gd name="adj" fmla="val 23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1"/>
          </p:nvPr>
        </p:nvSpPr>
        <p:spPr>
          <a:xfrm>
            <a:off x="476250" y="4191000"/>
            <a:ext cx="3943350" cy="2381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2"/>
          </p:nvPr>
        </p:nvSpPr>
        <p:spPr>
          <a:xfrm>
            <a:off x="4629150" y="4191000"/>
            <a:ext cx="3943350" cy="2381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3"/>
          </p:nvPr>
        </p:nvSpPr>
        <p:spPr>
          <a:xfrm>
            <a:off x="476250" y="561975"/>
            <a:ext cx="8189414" cy="4762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24"/>
          </p:nvPr>
        </p:nvSpPr>
        <p:spPr>
          <a:xfrm>
            <a:off x="571500" y="1414715"/>
            <a:ext cx="3848100" cy="2747136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6" name="AutoShape 6"/>
          <p:cNvSpPr>
            <a:spLocks noGrp="1"/>
          </p:cNvSpPr>
          <p:nvPr>
            <p:ph type="pic" sz="quarter" idx="25"/>
          </p:nvPr>
        </p:nvSpPr>
        <p:spPr>
          <a:xfrm>
            <a:off x="4724400" y="1414715"/>
            <a:ext cx="3848100" cy="2747136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6"/>
          </p:nvPr>
        </p:nvSpPr>
        <p:spPr>
          <a:xfrm>
            <a:off x="476250" y="2085975"/>
            <a:ext cx="2876550" cy="9334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7"/>
          </p:nvPr>
        </p:nvSpPr>
        <p:spPr>
          <a:xfrm>
            <a:off x="7002627" y="4070318"/>
            <a:ext cx="1581697" cy="4667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8"/>
          </p:nvPr>
        </p:nvSpPr>
        <p:spPr>
          <a:xfrm>
            <a:off x="5259021" y="4070318"/>
            <a:ext cx="1581697" cy="4667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29"/>
          </p:nvPr>
        </p:nvSpPr>
        <p:spPr>
          <a:xfrm>
            <a:off x="3505890" y="4070318"/>
            <a:ext cx="1581697" cy="4667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30"/>
          </p:nvPr>
        </p:nvSpPr>
        <p:spPr>
          <a:xfrm>
            <a:off x="3619500" y="548135"/>
            <a:ext cx="1466850" cy="352425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7" name="AutoShape 7"/>
          <p:cNvSpPr>
            <a:spLocks noGrp="1"/>
          </p:cNvSpPr>
          <p:nvPr>
            <p:ph type="pic" sz="quarter" idx="31"/>
          </p:nvPr>
        </p:nvSpPr>
        <p:spPr>
          <a:xfrm>
            <a:off x="5372100" y="548135"/>
            <a:ext cx="1466850" cy="352425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8" name="AutoShape 8"/>
          <p:cNvSpPr>
            <a:spLocks noGrp="1"/>
          </p:cNvSpPr>
          <p:nvPr>
            <p:ph type="pic" sz="quarter" idx="32"/>
          </p:nvPr>
        </p:nvSpPr>
        <p:spPr>
          <a:xfrm>
            <a:off x="7115175" y="548135"/>
            <a:ext cx="1466850" cy="352425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3"/>
          </p:nvPr>
        </p:nvSpPr>
        <p:spPr>
          <a:xfrm>
            <a:off x="479023" y="561975"/>
            <a:ext cx="8191500" cy="4762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34"/>
          </p:nvPr>
        </p:nvSpPr>
        <p:spPr>
          <a:xfrm>
            <a:off x="571500" y="1605215"/>
            <a:ext cx="1143000" cy="1143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4" name="AutoShape 4"/>
          <p:cNvSpPr>
            <a:spLocks noGrp="1"/>
          </p:cNvSpPr>
          <p:nvPr>
            <p:ph type="pic" sz="quarter" idx="35"/>
          </p:nvPr>
        </p:nvSpPr>
        <p:spPr>
          <a:xfrm>
            <a:off x="4686300" y="1605215"/>
            <a:ext cx="1143000" cy="1143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5" name="AutoShape 5"/>
          <p:cNvSpPr>
            <a:spLocks noGrp="1"/>
          </p:cNvSpPr>
          <p:nvPr>
            <p:ph type="pic" sz="quarter" idx="36"/>
          </p:nvPr>
        </p:nvSpPr>
        <p:spPr>
          <a:xfrm>
            <a:off x="571500" y="3171400"/>
            <a:ext cx="1143000" cy="1143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6" name="AutoShape 6"/>
          <p:cNvSpPr>
            <a:spLocks noGrp="1"/>
          </p:cNvSpPr>
          <p:nvPr>
            <p:ph type="pic" sz="quarter" idx="37"/>
          </p:nvPr>
        </p:nvSpPr>
        <p:spPr>
          <a:xfrm>
            <a:off x="4686300" y="3171400"/>
            <a:ext cx="1143000" cy="1143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7" name="AutoShape 7"/>
          <p:cNvSpPr>
            <a:spLocks noGrp="1"/>
          </p:cNvSpPr>
          <p:nvPr>
            <p:ph type="body" sz="quarter" idx="38"/>
          </p:nvPr>
        </p:nvSpPr>
        <p:spPr>
          <a:xfrm>
            <a:off x="1748491" y="2062899"/>
            <a:ext cx="270510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39"/>
          </p:nvPr>
        </p:nvSpPr>
        <p:spPr>
          <a:xfrm>
            <a:off x="5867400" y="2085854"/>
            <a:ext cx="270510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40"/>
          </p:nvPr>
        </p:nvSpPr>
        <p:spPr>
          <a:xfrm>
            <a:off x="1748491" y="3633180"/>
            <a:ext cx="270510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41"/>
          </p:nvPr>
        </p:nvSpPr>
        <p:spPr>
          <a:xfrm>
            <a:off x="5867400" y="3633180"/>
            <a:ext cx="270510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42"/>
          </p:nvPr>
        </p:nvSpPr>
        <p:spPr>
          <a:xfrm>
            <a:off x="1748491" y="1748090"/>
            <a:ext cx="270510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43"/>
          </p:nvPr>
        </p:nvSpPr>
        <p:spPr>
          <a:xfrm>
            <a:off x="5867400" y="1748090"/>
            <a:ext cx="270510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44"/>
          </p:nvPr>
        </p:nvSpPr>
        <p:spPr>
          <a:xfrm>
            <a:off x="1748491" y="3343032"/>
            <a:ext cx="270510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45"/>
          </p:nvPr>
        </p:nvSpPr>
        <p:spPr>
          <a:xfrm>
            <a:off x="5867400" y="3343032"/>
            <a:ext cx="270510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Shape 5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" name="Shape 5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21" name="Shape 5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22" name="Shape 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6"/>
          </p:nvPr>
        </p:nvSpPr>
        <p:spPr>
          <a:xfrm>
            <a:off x="870793" y="561645"/>
            <a:ext cx="7400925" cy="4762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47"/>
          </p:nvPr>
        </p:nvSpPr>
        <p:spPr>
          <a:xfrm>
            <a:off x="1085850" y="1491637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4" name="AutoShape 4"/>
          <p:cNvSpPr>
            <a:spLocks noGrp="1"/>
          </p:cNvSpPr>
          <p:nvPr>
            <p:ph type="pic" sz="quarter" idx="48"/>
          </p:nvPr>
        </p:nvSpPr>
        <p:spPr>
          <a:xfrm>
            <a:off x="4095750" y="1491637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5" name="AutoShape 5"/>
          <p:cNvSpPr>
            <a:spLocks noGrp="1"/>
          </p:cNvSpPr>
          <p:nvPr>
            <p:ph type="pic" sz="quarter" idx="49"/>
          </p:nvPr>
        </p:nvSpPr>
        <p:spPr>
          <a:xfrm>
            <a:off x="7105650" y="1491637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6" name="AutoShape 6"/>
          <p:cNvSpPr>
            <a:spLocks noGrp="1"/>
          </p:cNvSpPr>
          <p:nvPr>
            <p:ph type="pic" sz="quarter" idx="50"/>
          </p:nvPr>
        </p:nvSpPr>
        <p:spPr>
          <a:xfrm>
            <a:off x="1085850" y="3170453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7" name="AutoShape 7"/>
          <p:cNvSpPr>
            <a:spLocks noGrp="1"/>
          </p:cNvSpPr>
          <p:nvPr>
            <p:ph type="pic" sz="quarter" idx="51"/>
          </p:nvPr>
        </p:nvSpPr>
        <p:spPr>
          <a:xfrm>
            <a:off x="7105650" y="3170453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8" name="AutoShape 8"/>
          <p:cNvSpPr>
            <a:spLocks noGrp="1"/>
          </p:cNvSpPr>
          <p:nvPr>
            <p:ph type="pic" sz="quarter" idx="52"/>
          </p:nvPr>
        </p:nvSpPr>
        <p:spPr>
          <a:xfrm>
            <a:off x="4095750" y="3170453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53"/>
          </p:nvPr>
        </p:nvSpPr>
        <p:spPr>
          <a:xfrm>
            <a:off x="571500" y="2434612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54"/>
          </p:nvPr>
        </p:nvSpPr>
        <p:spPr>
          <a:xfrm>
            <a:off x="3581400" y="2434612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55"/>
          </p:nvPr>
        </p:nvSpPr>
        <p:spPr>
          <a:xfrm>
            <a:off x="6591300" y="2434612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56"/>
          </p:nvPr>
        </p:nvSpPr>
        <p:spPr>
          <a:xfrm>
            <a:off x="571500" y="4113428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57"/>
          </p:nvPr>
        </p:nvSpPr>
        <p:spPr>
          <a:xfrm>
            <a:off x="3581400" y="4113428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58"/>
          </p:nvPr>
        </p:nvSpPr>
        <p:spPr>
          <a:xfrm>
            <a:off x="6591300" y="4122953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59"/>
          </p:nvPr>
        </p:nvSpPr>
        <p:spPr>
          <a:xfrm>
            <a:off x="876300" y="2059305"/>
            <a:ext cx="7410450" cy="75247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40000"/>
              </a:lnSpc>
              <a:defRPr sz="40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0"/>
          </p:nvPr>
        </p:nvSpPr>
        <p:spPr>
          <a:xfrm>
            <a:off x="876300" y="1560118"/>
            <a:ext cx="7410450" cy="2381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cademic_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66" hasCustomPrompt="1"/>
          </p:nvPr>
        </p:nvSpPr>
        <p:spPr>
          <a:xfrm>
            <a:off x="686402" y="4767262"/>
            <a:ext cx="899159" cy="321469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47625" rIns="95250" bIns="47625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Calibri"/>
              </a:rPr>
              <a:t>不支持改占位符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7" hasCustomPrompt="1"/>
          </p:nvPr>
        </p:nvSpPr>
        <p:spPr>
          <a:xfrm>
            <a:off x="2228974" y="4767262"/>
            <a:ext cx="4409440" cy="207169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47625" rIns="95250" bIns="47625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Calibri"/>
              </a:rPr>
              <a:t>页脚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68" hasCustomPrompt="1"/>
          </p:nvPr>
        </p:nvSpPr>
        <p:spPr>
          <a:xfrm>
            <a:off x="7281825" y="4767262"/>
            <a:ext cx="898398" cy="207169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47625" rIns="95250" bIns="47625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>
                <a:solidFill>
                  <a:srgbClr val="888888">
                    <a:alpha val="100000"/>
                  </a:srgbClr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Calibri"/>
              </a:rPr>
              <a:t>‹#›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Shape 6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Shape 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27" name="Shape 6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28" name="Shape 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Shape 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Shape 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Shape 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34" name="Shape 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35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Shape 3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Shape 3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Shape 3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Shape 3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Shape 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43" name="Shape 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44" name="Shape 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Shape 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48" name="Shape 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49" name="Shape 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52" name="Shape 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53" name="Shape 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Shape 4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Shape 4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Shape 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59" name="Shape 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0" name="Shape 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Shape 2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Shape 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6" name="Shape 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7" name="Shape 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Shape 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0" name="Shape 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默认主题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主题​​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sv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14.png"/><Relationship Id="rId26" Type="http://schemas.openxmlformats.org/officeDocument/2006/relationships/image" Target="../media/image67.png"/><Relationship Id="rId39" Type="http://schemas.openxmlformats.org/officeDocument/2006/relationships/image" Target="../media/image78.png"/><Relationship Id="rId34" Type="http://schemas.openxmlformats.org/officeDocument/2006/relationships/image" Target="../media/image74.png"/><Relationship Id="rId42" Type="http://schemas.openxmlformats.org/officeDocument/2006/relationships/image" Target="../media/image69.png"/><Relationship Id="rId47" Type="http://schemas.openxmlformats.org/officeDocument/2006/relationships/customXml" Target="../ink/ink1.xml"/><Relationship Id="rId55" Type="http://schemas.openxmlformats.org/officeDocument/2006/relationships/image" Target="../media/image790.png"/><Relationship Id="rId63" Type="http://schemas.openxmlformats.org/officeDocument/2006/relationships/image" Target="../media/image87.png"/><Relationship Id="rId68" Type="http://schemas.openxmlformats.org/officeDocument/2006/relationships/image" Target="../media/image7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5.png"/><Relationship Id="rId11" Type="http://schemas.openxmlformats.org/officeDocument/2006/relationships/image" Target="../media/image60.png"/><Relationship Id="rId24" Type="http://schemas.openxmlformats.org/officeDocument/2006/relationships/image" Target="../media/image500.png"/><Relationship Id="rId32" Type="http://schemas.openxmlformats.org/officeDocument/2006/relationships/image" Target="../media/image72.png"/><Relationship Id="rId37" Type="http://schemas.openxmlformats.org/officeDocument/2006/relationships/image" Target="../media/image68.png"/><Relationship Id="rId40" Type="http://schemas.openxmlformats.org/officeDocument/2006/relationships/image" Target="../media/image79.png"/><Relationship Id="rId45" Type="http://schemas.openxmlformats.org/officeDocument/2006/relationships/image" Target="../media/image84.png"/><Relationship Id="rId53" Type="http://schemas.openxmlformats.org/officeDocument/2006/relationships/image" Target="../media/image780.png"/><Relationship Id="rId58" Type="http://schemas.openxmlformats.org/officeDocument/2006/relationships/customXml" Target="../ink/ink4.xml"/><Relationship Id="rId66" Type="http://schemas.openxmlformats.org/officeDocument/2006/relationships/image" Target="../media/image90.png"/><Relationship Id="rId5" Type="http://schemas.openxmlformats.org/officeDocument/2006/relationships/image" Target="../media/image50.png"/><Relationship Id="rId61" Type="http://schemas.openxmlformats.org/officeDocument/2006/relationships/image" Target="../media/image820.png"/><Relationship Id="rId19" Type="http://schemas.openxmlformats.org/officeDocument/2006/relationships/image" Target="../media/image66.png"/><Relationship Id="rId4" Type="http://schemas.openxmlformats.org/officeDocument/2006/relationships/image" Target="../media/image48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30" Type="http://schemas.openxmlformats.org/officeDocument/2006/relationships/image" Target="../media/image560.png"/><Relationship Id="rId35" Type="http://schemas.openxmlformats.org/officeDocument/2006/relationships/image" Target="../media/image75.png"/><Relationship Id="rId43" Type="http://schemas.openxmlformats.org/officeDocument/2006/relationships/image" Target="../media/image82.png"/><Relationship Id="rId56" Type="http://schemas.openxmlformats.org/officeDocument/2006/relationships/customXml" Target="../ink/ink3.xml"/><Relationship Id="rId64" Type="http://schemas.openxmlformats.org/officeDocument/2006/relationships/image" Target="../media/image88.png"/><Relationship Id="rId69" Type="http://schemas.openxmlformats.org/officeDocument/2006/relationships/image" Target="../media/image670.png"/><Relationship Id="rId27" Type="http://schemas.openxmlformats.org/officeDocument/2006/relationships/image" Target="../media/image680.png"/><Relationship Id="rId8" Type="http://schemas.openxmlformats.org/officeDocument/2006/relationships/image" Target="../media/image57.png"/><Relationship Id="rId3" Type="http://schemas.openxmlformats.org/officeDocument/2006/relationships/image" Target="../media/image45.png"/><Relationship Id="rId12" Type="http://schemas.openxmlformats.org/officeDocument/2006/relationships/image" Target="../media/image61.png"/><Relationship Id="rId17" Type="http://schemas.openxmlformats.org/officeDocument/2006/relationships/image" Target="../media/image13.png"/><Relationship Id="rId25" Type="http://schemas.openxmlformats.org/officeDocument/2006/relationships/image" Target="../media/image510.png"/><Relationship Id="rId33" Type="http://schemas.openxmlformats.org/officeDocument/2006/relationships/image" Target="../media/image73.png"/><Relationship Id="rId38" Type="http://schemas.openxmlformats.org/officeDocument/2006/relationships/image" Target="../media/image77.png"/><Relationship Id="rId46" Type="http://schemas.openxmlformats.org/officeDocument/2006/relationships/image" Target="../media/image70.png"/><Relationship Id="rId59" Type="http://schemas.openxmlformats.org/officeDocument/2006/relationships/image" Target="../media/image810.png"/><Relationship Id="rId67" Type="http://schemas.openxmlformats.org/officeDocument/2006/relationships/image" Target="../media/image91.png"/><Relationship Id="rId41" Type="http://schemas.openxmlformats.org/officeDocument/2006/relationships/image" Target="../media/image80.png"/><Relationship Id="rId54" Type="http://schemas.openxmlformats.org/officeDocument/2006/relationships/customXml" Target="../ink/ink2.xml"/><Relationship Id="rId62" Type="http://schemas.openxmlformats.org/officeDocument/2006/relationships/image" Target="../media/image86.png"/><Relationship Id="rId70" Type="http://schemas.openxmlformats.org/officeDocument/2006/relationships/image" Target="../media/image8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5.png"/><Relationship Id="rId15" Type="http://schemas.openxmlformats.org/officeDocument/2006/relationships/image" Target="../media/image64.png"/><Relationship Id="rId36" Type="http://schemas.openxmlformats.org/officeDocument/2006/relationships/image" Target="../media/image650.png"/><Relationship Id="rId57" Type="http://schemas.openxmlformats.org/officeDocument/2006/relationships/image" Target="../media/image800.png"/><Relationship Id="rId28" Type="http://schemas.openxmlformats.org/officeDocument/2006/relationships/image" Target="../media/image690.png"/><Relationship Id="rId10" Type="http://schemas.openxmlformats.org/officeDocument/2006/relationships/image" Target="../media/image59.png"/><Relationship Id="rId31" Type="http://schemas.openxmlformats.org/officeDocument/2006/relationships/image" Target="../media/image71.png"/><Relationship Id="rId44" Type="http://schemas.openxmlformats.org/officeDocument/2006/relationships/image" Target="../media/image83.png"/><Relationship Id="rId60" Type="http://schemas.openxmlformats.org/officeDocument/2006/relationships/customXml" Target="../ink/ink5.xml"/><Relationship Id="rId65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20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2.xml"/><Relationship Id="rId11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16.png"/><Relationship Id="rId19" Type="http://schemas.openxmlformats.org/officeDocument/2006/relationships/image" Target="../media/image30.png"/><Relationship Id="rId9" Type="http://schemas.openxmlformats.org/officeDocument/2006/relationships/image" Target="../media/image15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pn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3" Type="http://schemas.openxmlformats.org/officeDocument/2006/relationships/image" Target="../media/image1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6.png"/><Relationship Id="rId7" Type="http://schemas.openxmlformats.org/officeDocument/2006/relationships/image" Target="../media/image3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>
            <a:off x="2933035" y="3541986"/>
            <a:ext cx="1876425" cy="619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50000"/>
              </a:lnSpc>
              <a:defRPr/>
            </a:pPr>
            <a:r>
              <a:rPr lang="en-US" sz="1125" b="0" i="0" u="none" strike="noStrike" dirty="0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undefined"/>
              </a:rPr>
              <a:t>Meta-Llama-3.1-8B-Instruct</a:t>
            </a:r>
            <a:endParaRPr lang="en-US" sz="1100" dirty="0"/>
          </a:p>
        </p:txBody>
      </p:sp>
      <p:cxnSp>
        <p:nvCxnSpPr>
          <p:cNvPr id="9" name="Connector 9"/>
          <p:cNvCxnSpPr/>
          <p:nvPr/>
        </p:nvCxnSpPr>
        <p:spPr>
          <a:xfrm>
            <a:off x="2979955" y="3359527"/>
            <a:ext cx="695726" cy="0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1" name="Connector 11"/>
          <p:cNvCxnSpPr/>
          <p:nvPr/>
        </p:nvCxnSpPr>
        <p:spPr>
          <a:xfrm>
            <a:off x="6364088" y="3784571"/>
            <a:ext cx="477360" cy="22203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3" name="Connector 13"/>
          <p:cNvCxnSpPr/>
          <p:nvPr/>
        </p:nvCxnSpPr>
        <p:spPr>
          <a:xfrm rot="10800000">
            <a:off x="6452899" y="2907561"/>
            <a:ext cx="632780" cy="58837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5" name="Connector 15"/>
          <p:cNvCxnSpPr/>
          <p:nvPr/>
        </p:nvCxnSpPr>
        <p:spPr>
          <a:xfrm rot="-2699999">
            <a:off x="3441180" y="2018019"/>
            <a:ext cx="1798680" cy="1538472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6" name="Connector 16"/>
          <p:cNvCxnSpPr/>
          <p:nvPr/>
        </p:nvCxnSpPr>
        <p:spPr>
          <a:xfrm rot="-10228362">
            <a:off x="6286378" y="1597596"/>
            <a:ext cx="66608" cy="799301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7" name="Connector 17"/>
          <p:cNvCxnSpPr/>
          <p:nvPr/>
        </p:nvCxnSpPr>
        <p:spPr>
          <a:xfrm>
            <a:off x="853262" y="3556019"/>
            <a:ext cx="789412" cy="238120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8" name="Connector 18"/>
          <p:cNvCxnSpPr/>
          <p:nvPr/>
        </p:nvCxnSpPr>
        <p:spPr>
          <a:xfrm flipV="1">
            <a:off x="853262" y="3050489"/>
            <a:ext cx="789412" cy="24764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9" name="Connector 19"/>
          <p:cNvCxnSpPr/>
          <p:nvPr/>
        </p:nvCxnSpPr>
        <p:spPr>
          <a:xfrm>
            <a:off x="2683974" y="3999057"/>
            <a:ext cx="1952625" cy="58837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0" name="Connector 20"/>
          <p:cNvCxnSpPr/>
          <p:nvPr/>
        </p:nvCxnSpPr>
        <p:spPr>
          <a:xfrm rot="10800000" flipV="1">
            <a:off x="6304451" y="4045290"/>
            <a:ext cx="829485" cy="247650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2" name="Connector 22"/>
          <p:cNvCxnSpPr/>
          <p:nvPr/>
        </p:nvCxnSpPr>
        <p:spPr>
          <a:xfrm rot="10800000">
            <a:off x="4354735" y="1320061"/>
            <a:ext cx="1376573" cy="66608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3" name="Connector 23"/>
          <p:cNvCxnSpPr/>
          <p:nvPr/>
        </p:nvCxnSpPr>
        <p:spPr>
          <a:xfrm flipV="1">
            <a:off x="2595296" y="1533962"/>
            <a:ext cx="477360" cy="58837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5" name="Connector 25"/>
          <p:cNvCxnSpPr/>
          <p:nvPr/>
        </p:nvCxnSpPr>
        <p:spPr>
          <a:xfrm rot="-2700000">
            <a:off x="4680055" y="-1454944"/>
            <a:ext cx="4362102" cy="4589431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6" name="Connector 26"/>
          <p:cNvCxnSpPr/>
          <p:nvPr/>
        </p:nvCxnSpPr>
        <p:spPr>
          <a:xfrm rot="-2699999" flipV="1">
            <a:off x="6307167" y="2931697"/>
            <a:ext cx="4143294" cy="18279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BECB4AAD-B04C-3E12-EF0D-D22B1EAF9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56" y="1102611"/>
            <a:ext cx="1381981" cy="1038108"/>
          </a:xfrm>
          <a:prstGeom prst="rect">
            <a:avLst/>
          </a:prstGeom>
        </p:spPr>
      </p:pic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268F1B28-FEDC-4564-0F80-ADF8361C5B2F}"/>
              </a:ext>
            </a:extLst>
          </p:cNvPr>
          <p:cNvSpPr/>
          <p:nvPr/>
        </p:nvSpPr>
        <p:spPr>
          <a:xfrm>
            <a:off x="813133" y="2933021"/>
            <a:ext cx="1165207" cy="36300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</a:rPr>
              <a:t>tench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C46F5DE-922A-5C5D-6D91-20F3ABB6C6B4}"/>
              </a:ext>
            </a:extLst>
          </p:cNvPr>
          <p:cNvSpPr txBox="1"/>
          <p:nvPr/>
        </p:nvSpPr>
        <p:spPr>
          <a:xfrm>
            <a:off x="1088955" y="668931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image</a:t>
            </a:r>
            <a:endParaRPr lang="zh-CN" altLang="en-US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38E04227-B27F-8E89-F82D-7A4D7A5F0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893" b="33214"/>
          <a:stretch/>
        </p:blipFill>
        <p:spPr>
          <a:xfrm>
            <a:off x="2945482" y="3392957"/>
            <a:ext cx="1822869" cy="359179"/>
          </a:xfrm>
          <a:prstGeom prst="rect">
            <a:avLst/>
          </a:prstGeom>
        </p:spPr>
      </p:pic>
      <p:pic>
        <p:nvPicPr>
          <p:cNvPr id="39" name="图形 38" descr="带齿轮的头部 纯色填充">
            <a:extLst>
              <a:ext uri="{FF2B5EF4-FFF2-40B4-BE49-F238E27FC236}">
                <a16:creationId xmlns:a16="http://schemas.microsoft.com/office/drawing/2014/main" id="{BE33313E-75D4-5BF6-C526-195068773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25836" y="2516151"/>
            <a:ext cx="914400" cy="9144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E1930599-04B0-504C-56D3-76429EC7EE6E}"/>
              </a:ext>
            </a:extLst>
          </p:cNvPr>
          <p:cNvSpPr txBox="1"/>
          <p:nvPr/>
        </p:nvSpPr>
        <p:spPr>
          <a:xfrm>
            <a:off x="1152229" y="4012206"/>
            <a:ext cx="3135209" cy="707886"/>
          </a:xfrm>
          <a:prstGeom prst="rect">
            <a:avLst/>
          </a:prstGeom>
          <a:noFill/>
          <a:ln cap="rnd">
            <a:solidFill>
              <a:schemeClr val="dk1">
                <a:shade val="95000"/>
                <a:satMod val="10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zh-CN" sz="800" dirty="0">
                <a:latin typeface="Book Antiqua" panose="02040602050305030304" pitchFamily="18" charset="0"/>
              </a:rPr>
              <a:t>Generate 70 different phrases of no more than 7 words to describe the label </a:t>
            </a:r>
            <a:r>
              <a:rPr lang="en-US" altLang="zh-CN" sz="800" b="1" dirty="0">
                <a:solidFill>
                  <a:schemeClr val="accent2"/>
                </a:solidFill>
                <a:latin typeface="Book Antiqua" panose="02040602050305030304" pitchFamily="18" charset="0"/>
              </a:rPr>
              <a:t>‘{label_text}’</a:t>
            </a:r>
            <a:r>
              <a:rPr lang="en-US" altLang="zh-CN" sz="800" dirty="0">
                <a:latin typeface="Book Antiqua" panose="02040602050305030304" pitchFamily="18" charset="0"/>
              </a:rPr>
              <a:t>. Each phrase should follow the format 'Turn the </a:t>
            </a:r>
            <a:r>
              <a:rPr lang="en-US" altLang="zh-CN" sz="800" b="1" dirty="0">
                <a:solidFill>
                  <a:schemeClr val="accent2"/>
                </a:solidFill>
                <a:latin typeface="Book Antiqua" panose="02040602050305030304" pitchFamily="18" charset="0"/>
              </a:rPr>
              <a:t>{label_text}</a:t>
            </a:r>
            <a:r>
              <a:rPr lang="en-US" altLang="zh-CN" sz="800" dirty="0">
                <a:latin typeface="Book Antiqua" panose="02040602050305030304" pitchFamily="18" charset="0"/>
              </a:rPr>
              <a:t> [adjective],' where [adjective] is a adjective descriptive word that is highly aligned with the label and visually distinct.</a:t>
            </a:r>
            <a:endParaRPr lang="zh-CN" altLang="en-US" sz="800" dirty="0">
              <a:latin typeface="Book Antiqua" panose="0204060205030503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A718887-A76D-164E-AAD8-D2FE134D6412}"/>
              </a:ext>
            </a:extLst>
          </p:cNvPr>
          <p:cNvCxnSpPr>
            <a:cxnSpLocks/>
          </p:cNvCxnSpPr>
          <p:nvPr/>
        </p:nvCxnSpPr>
        <p:spPr>
          <a:xfrm>
            <a:off x="2064699" y="3082505"/>
            <a:ext cx="1263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9C7F97EE-65D2-345D-F8BA-1297C450FF44}"/>
              </a:ext>
            </a:extLst>
          </p:cNvPr>
          <p:cNvCxnSpPr/>
          <p:nvPr/>
        </p:nvCxnSpPr>
        <p:spPr>
          <a:xfrm>
            <a:off x="2472108" y="3082505"/>
            <a:ext cx="0" cy="8976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A0974DA1-C2FB-E65F-6A80-0A7D9C0CA230}"/>
              </a:ext>
            </a:extLst>
          </p:cNvPr>
          <p:cNvSpPr txBox="1"/>
          <p:nvPr/>
        </p:nvSpPr>
        <p:spPr>
          <a:xfrm>
            <a:off x="6120163" y="3787354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prompts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9951801-AC01-BFDE-9B4A-B4B5E767B32A}"/>
              </a:ext>
            </a:extLst>
          </p:cNvPr>
          <p:cNvSpPr txBox="1"/>
          <p:nvPr/>
        </p:nvSpPr>
        <p:spPr>
          <a:xfrm>
            <a:off x="1143458" y="3391231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label</a:t>
            </a:r>
            <a:endParaRPr lang="zh-CN" altLang="en-US" dirty="0"/>
          </a:p>
        </p:txBody>
      </p:sp>
      <p:sp>
        <p:nvSpPr>
          <p:cNvPr id="67" name="对话气泡: 矩形 66">
            <a:extLst>
              <a:ext uri="{FF2B5EF4-FFF2-40B4-BE49-F238E27FC236}">
                <a16:creationId xmlns:a16="http://schemas.microsoft.com/office/drawing/2014/main" id="{F0D0F402-F155-EEA1-EE15-1091B4399C55}"/>
              </a:ext>
            </a:extLst>
          </p:cNvPr>
          <p:cNvSpPr/>
          <p:nvPr/>
        </p:nvSpPr>
        <p:spPr>
          <a:xfrm>
            <a:off x="5471682" y="2447317"/>
            <a:ext cx="1873217" cy="459936"/>
          </a:xfrm>
          <a:prstGeom prst="wedgeRectCallout">
            <a:avLst/>
          </a:prstGeom>
          <a:solidFill>
            <a:srgbClr val="DEE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solidFill>
                  <a:schemeClr val="tx1"/>
                </a:solidFill>
              </a:rPr>
              <a:t>Turn the tench into a silver beauty.</a:t>
            </a:r>
            <a:endParaRPr lang="zh-CN" altLang="en-US" sz="1000" dirty="0">
              <a:solidFill>
                <a:schemeClr val="tx1"/>
              </a:solidFill>
            </a:endParaRPr>
          </a:p>
          <a:p>
            <a:endParaRPr lang="en-US" altLang="zh-CN" sz="1000" dirty="0">
              <a:solidFill>
                <a:schemeClr val="tx1"/>
              </a:solidFill>
            </a:endParaRPr>
          </a:p>
        </p:txBody>
      </p:sp>
      <p:sp>
        <p:nvSpPr>
          <p:cNvPr id="68" name="对话气泡: 矩形 67">
            <a:extLst>
              <a:ext uri="{FF2B5EF4-FFF2-40B4-BE49-F238E27FC236}">
                <a16:creationId xmlns:a16="http://schemas.microsoft.com/office/drawing/2014/main" id="{8C21A011-5CA7-4F58-AA91-5DF094449DBB}"/>
              </a:ext>
            </a:extLst>
          </p:cNvPr>
          <p:cNvSpPr/>
          <p:nvPr/>
        </p:nvSpPr>
        <p:spPr>
          <a:xfrm>
            <a:off x="5687203" y="2836088"/>
            <a:ext cx="1873218" cy="459936"/>
          </a:xfrm>
          <a:prstGeom prst="wedgeRectCallout">
            <a:avLst/>
          </a:prstGeom>
          <a:solidFill>
            <a:srgbClr val="DEE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solidFill>
                  <a:schemeClr val="tx1"/>
                </a:solidFill>
              </a:rPr>
              <a:t>Turn the tench into a glowing fish.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69" name="对话气泡: 矩形 68">
            <a:extLst>
              <a:ext uri="{FF2B5EF4-FFF2-40B4-BE49-F238E27FC236}">
                <a16:creationId xmlns:a16="http://schemas.microsoft.com/office/drawing/2014/main" id="{8DE89CEE-2D7B-A79B-3DA4-362B8EAB3780}"/>
              </a:ext>
            </a:extLst>
          </p:cNvPr>
          <p:cNvSpPr/>
          <p:nvPr/>
        </p:nvSpPr>
        <p:spPr>
          <a:xfrm>
            <a:off x="5898411" y="3207217"/>
            <a:ext cx="1909234" cy="459936"/>
          </a:xfrm>
          <a:prstGeom prst="wedgeRectCallout">
            <a:avLst/>
          </a:prstGeom>
          <a:solidFill>
            <a:srgbClr val="DEE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solidFill>
                  <a:schemeClr val="tx1"/>
                </a:solidFill>
              </a:rPr>
              <a:t>Turn the tench into a strong swimmer.</a:t>
            </a: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E22E4DB1-F988-807F-22D5-381DC327698F}"/>
              </a:ext>
            </a:extLst>
          </p:cNvPr>
          <p:cNvCxnSpPr>
            <a:cxnSpLocks/>
          </p:cNvCxnSpPr>
          <p:nvPr/>
        </p:nvCxnSpPr>
        <p:spPr>
          <a:xfrm>
            <a:off x="4332071" y="3082505"/>
            <a:ext cx="1139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402A6F31-FA66-5200-107A-8F4B3E87D8F7}"/>
              </a:ext>
            </a:extLst>
          </p:cNvPr>
          <p:cNvSpPr txBox="1"/>
          <p:nvPr/>
        </p:nvSpPr>
        <p:spPr>
          <a:xfrm>
            <a:off x="4520939" y="3045074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61D7245-F06C-D2D3-3449-9F0DD7AC6D97}"/>
              </a:ext>
            </a:extLst>
          </p:cNvPr>
          <p:cNvSpPr txBox="1"/>
          <p:nvPr/>
        </p:nvSpPr>
        <p:spPr>
          <a:xfrm>
            <a:off x="1642674" y="4682638"/>
            <a:ext cx="1927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PingFang SC"/>
              </a:rPr>
              <a:t>g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uidance prompt words</a:t>
            </a:r>
            <a:endParaRPr lang="zh-CN" altLang="en-US" dirty="0"/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4755C12D-A533-1A14-00BF-AD77DC1F49F4}"/>
              </a:ext>
            </a:extLst>
          </p:cNvPr>
          <p:cNvSpPr/>
          <p:nvPr/>
        </p:nvSpPr>
        <p:spPr>
          <a:xfrm>
            <a:off x="3092648" y="1310406"/>
            <a:ext cx="3993032" cy="452490"/>
          </a:xfrm>
          <a:prstGeom prst="roundRect">
            <a:avLst/>
          </a:prstGeom>
          <a:solidFill>
            <a:srgbClr val="9DD4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InstructPix2Pix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8" name="图形 77" descr="雪花 纯色填充">
            <a:extLst>
              <a:ext uri="{FF2B5EF4-FFF2-40B4-BE49-F238E27FC236}">
                <a16:creationId xmlns:a16="http://schemas.microsoft.com/office/drawing/2014/main" id="{A95A36AE-2FEF-BFAC-28F8-A1920A3994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63766" y="1312726"/>
            <a:ext cx="411811" cy="411811"/>
          </a:xfrm>
          <a:prstGeom prst="rect">
            <a:avLst/>
          </a:prstGeom>
        </p:spPr>
      </p:pic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D83A9626-2ED5-C410-8DFD-427D60167008}"/>
              </a:ext>
            </a:extLst>
          </p:cNvPr>
          <p:cNvCxnSpPr>
            <a:cxnSpLocks/>
          </p:cNvCxnSpPr>
          <p:nvPr/>
        </p:nvCxnSpPr>
        <p:spPr>
          <a:xfrm flipV="1">
            <a:off x="6432714" y="1828149"/>
            <a:ext cx="0" cy="525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7F0FBE3C-E8AA-4C03-4957-88D5E78546A4}"/>
              </a:ext>
            </a:extLst>
          </p:cNvPr>
          <p:cNvCxnSpPr>
            <a:cxnSpLocks/>
          </p:cNvCxnSpPr>
          <p:nvPr/>
        </p:nvCxnSpPr>
        <p:spPr>
          <a:xfrm>
            <a:off x="2235200" y="1540436"/>
            <a:ext cx="788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8" name="图片 87">
            <a:extLst>
              <a:ext uri="{FF2B5EF4-FFF2-40B4-BE49-F238E27FC236}">
                <a16:creationId xmlns:a16="http://schemas.microsoft.com/office/drawing/2014/main" id="{E460A19B-1973-5D00-B28D-29334A4F26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2372" y="-372815"/>
            <a:ext cx="1354865" cy="1022540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0D1945D2-6F29-6E4A-81F9-E3FE8059E5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7237" y="-382997"/>
            <a:ext cx="1381848" cy="1042904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3E70A3AC-8456-836F-2912-568B53DA1D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7538" y="-383917"/>
            <a:ext cx="1384287" cy="1044745"/>
          </a:xfrm>
          <a:prstGeom prst="rect">
            <a:avLst/>
          </a:prstGeom>
        </p:spPr>
      </p:pic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D6CD83BF-BF76-4913-2888-BBF81B606C19}"/>
              </a:ext>
            </a:extLst>
          </p:cNvPr>
          <p:cNvCxnSpPr>
            <a:cxnSpLocks/>
          </p:cNvCxnSpPr>
          <p:nvPr/>
        </p:nvCxnSpPr>
        <p:spPr>
          <a:xfrm flipV="1">
            <a:off x="5016664" y="762000"/>
            <a:ext cx="0" cy="469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7564B5CE-0562-AE66-A870-ABF843F20D4F}"/>
              </a:ext>
            </a:extLst>
          </p:cNvPr>
          <p:cNvSpPr txBox="1"/>
          <p:nvPr/>
        </p:nvSpPr>
        <p:spPr>
          <a:xfrm>
            <a:off x="4088458" y="-712532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 images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B221C83-7311-C36F-8EC7-B0BECEC70680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BCCF6B-AA25-C80B-8E92-6886563D312E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17CDB2-20A0-93EF-F9D2-8A71A5B234FC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98E23B-FE0D-E5B6-07D1-7A61481BB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848"/>
            <a:ext cx="9144000" cy="49678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13738A-A1D7-719A-3C9B-50F7AC9B4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45300" y="0"/>
            <a:ext cx="7623594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A2CB94-39D4-7C51-4D30-57C537554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25098" y="5245100"/>
            <a:ext cx="11569098" cy="920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1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5BCE9F-D13E-B64D-48C8-303B3BCE621C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58C50D-DBEE-49D2-28CE-E7A8381162C8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456DB4-BD3D-0F89-039E-83F568419016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228363-DE78-09A8-7632-085562EE1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91" y="54769"/>
            <a:ext cx="7543800" cy="1552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8DD092-0C96-9FC4-F539-A72BCFBF7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306" y="1316399"/>
            <a:ext cx="9144000" cy="17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7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7AD787FB-75CA-21CA-2D28-196F38238048}"/>
              </a:ext>
            </a:extLst>
          </p:cNvPr>
          <p:cNvSpPr/>
          <p:nvPr/>
        </p:nvSpPr>
        <p:spPr>
          <a:xfrm>
            <a:off x="2067598" y="3719489"/>
            <a:ext cx="45936277" cy="23658314"/>
          </a:xfrm>
          <a:prstGeom prst="roundRect">
            <a:avLst>
              <a:gd name="adj" fmla="val 3393"/>
            </a:avLst>
          </a:prstGeom>
          <a:solidFill>
            <a:srgbClr val="FDFFEA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14:m xmlns:a14="http://schemas.microsoft.com/office/drawing/2010/main">
              <m:oMathPara xmlns:m="http://schemas.openxmlformats.org/officeDocument/2006/math">
                <m:oMathParaPr>
                  <m:jc m:val="centerGroup"/>
                </m:oMathParaPr>
                <m:oMath xmlns:m="http://schemas.openxmlformats.org/officeDocument/2006/math">
                  <a:fld id="{825F15A7-03F4-43D7-82C5-3E23DA2F108C}" type="mathplaceholder">
                    <a:rPr lang="zh-CN" altLang="en-US" i="1" smtClean="0">
                      <a:latin typeface="Cambria Math" panose="02040503050406030204" pitchFamily="18" charset="0"/>
                    </a:rPr>
                    <a:t>在此处键入公式。</a:t>
                  </a:fld>
                </m:oMath>
              </m:oMathPara>
            </a14:m>
            <a:endParaRPr lang="zh-CN" altLang="en-US" dirty="0"/>
          </a:p>
        </p:txBody>
      </p:sp>
      <p:sp>
        <p:nvSpPr>
          <p:cNvPr id="268" name="矩形: 圆角 267">
            <a:extLst>
              <a:ext uri="{FF2B5EF4-FFF2-40B4-BE49-F238E27FC236}">
                <a16:creationId xmlns:a16="http://schemas.microsoft.com/office/drawing/2014/main" id="{6FD8A87F-CAB3-0A5D-9B54-2FE82056BA5F}"/>
              </a:ext>
            </a:extLst>
          </p:cNvPr>
          <p:cNvSpPr/>
          <p:nvPr/>
        </p:nvSpPr>
        <p:spPr>
          <a:xfrm>
            <a:off x="2554514" y="13158565"/>
            <a:ext cx="8315285" cy="2586260"/>
          </a:xfrm>
          <a:prstGeom prst="roundRect">
            <a:avLst>
              <a:gd name="adj" fmla="val 832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EE46B548-1BE5-927F-57B4-6FA8268A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9776" y="-31698950"/>
            <a:ext cx="62028565" cy="1937264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C5759F94-2994-B5F7-D71F-2C9BC4586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6248" y="6645451"/>
            <a:ext cx="57926618" cy="30130328"/>
          </a:xfrm>
          <a:prstGeom prst="rect">
            <a:avLst/>
          </a:prstGeom>
        </p:spPr>
      </p:pic>
      <p:sp>
        <p:nvSpPr>
          <p:cNvPr id="363" name="矩形: 圆角 362">
            <a:extLst>
              <a:ext uri="{FF2B5EF4-FFF2-40B4-BE49-F238E27FC236}">
                <a16:creationId xmlns:a16="http://schemas.microsoft.com/office/drawing/2014/main" id="{51A6236C-6575-4A4C-A08B-6A137A5D423C}"/>
              </a:ext>
            </a:extLst>
          </p:cNvPr>
          <p:cNvSpPr/>
          <p:nvPr/>
        </p:nvSpPr>
        <p:spPr>
          <a:xfrm>
            <a:off x="2864375" y="4661924"/>
            <a:ext cx="15895324" cy="8254053"/>
          </a:xfrm>
          <a:prstGeom prst="roundRect">
            <a:avLst>
              <a:gd name="adj" fmla="val 3393"/>
            </a:avLst>
          </a:prstGeom>
          <a:solidFill>
            <a:srgbClr val="FFE6CD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3" name="矩形: 圆角 272">
            <a:extLst>
              <a:ext uri="{FF2B5EF4-FFF2-40B4-BE49-F238E27FC236}">
                <a16:creationId xmlns:a16="http://schemas.microsoft.com/office/drawing/2014/main" id="{E5B837CF-75D2-EA6B-28B8-F069E66FC0C6}"/>
              </a:ext>
            </a:extLst>
          </p:cNvPr>
          <p:cNvSpPr/>
          <p:nvPr/>
        </p:nvSpPr>
        <p:spPr>
          <a:xfrm>
            <a:off x="22000646" y="4683525"/>
            <a:ext cx="25395750" cy="5557985"/>
          </a:xfrm>
          <a:prstGeom prst="roundRect">
            <a:avLst>
              <a:gd name="adj" fmla="val 3393"/>
            </a:avLst>
          </a:prstGeom>
          <a:solidFill>
            <a:srgbClr val="E2EFD9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14DE916-5101-0C3C-F1BE-4F4F6C0EC7B9}"/>
              </a:ext>
            </a:extLst>
          </p:cNvPr>
          <p:cNvSpPr/>
          <p:nvPr/>
        </p:nvSpPr>
        <p:spPr>
          <a:xfrm>
            <a:off x="18661699" y="12505308"/>
            <a:ext cx="17547604" cy="10594963"/>
          </a:xfrm>
          <a:prstGeom prst="roundRect">
            <a:avLst>
              <a:gd name="adj" fmla="val 11782"/>
            </a:avLst>
          </a:prstGeom>
          <a:solidFill>
            <a:srgbClr val="F5F5F5"/>
          </a:solidFill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F513D2F-D65F-515B-D488-EA28256EAB81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25605458" y="16804763"/>
            <a:ext cx="899159" cy="321469"/>
          </a:xfrm>
          <a:solidFill>
            <a:srgbClr val="B7D6F5"/>
          </a:solidFill>
          <a:ln w="3175"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5C69F8-5B2D-851A-B581-E079F3C7080B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27148030" y="16861913"/>
            <a:ext cx="4409440" cy="207169"/>
          </a:xfrm>
          <a:solidFill>
            <a:srgbClr val="FFE6CE"/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流程图: 手动操作 8">
            <a:extLst>
              <a:ext uri="{FF2B5EF4-FFF2-40B4-BE49-F238E27FC236}">
                <a16:creationId xmlns:a16="http://schemas.microsoft.com/office/drawing/2014/main" id="{93C7B547-A6BD-0198-0A43-742620C23925}"/>
              </a:ext>
            </a:extLst>
          </p:cNvPr>
          <p:cNvSpPr/>
          <p:nvPr/>
        </p:nvSpPr>
        <p:spPr>
          <a:xfrm>
            <a:off x="12523723" y="10322297"/>
            <a:ext cx="6057954" cy="2343546"/>
          </a:xfrm>
          <a:prstGeom prst="flowChartManualOperation">
            <a:avLst/>
          </a:prstGeom>
          <a:solidFill>
            <a:srgbClr val="E1F0EF"/>
          </a:solidFill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4800" dirty="0">
                <a:solidFill>
                  <a:schemeClr val="tx1"/>
                </a:solidFill>
              </a:rPr>
              <a:t>Transformer</a:t>
            </a:r>
          </a:p>
          <a:p>
            <a:pPr algn="ctr"/>
            <a:r>
              <a:rPr lang="en-US" altLang="zh-CN" sz="4800" dirty="0">
                <a:solidFill>
                  <a:schemeClr val="tx1"/>
                </a:solidFill>
              </a:rPr>
              <a:t>Task</a:t>
            </a:r>
          </a:p>
          <a:p>
            <a:pPr algn="ctr"/>
            <a:r>
              <a:rPr lang="en-US" altLang="zh-CN" sz="4800" dirty="0">
                <a:solidFill>
                  <a:schemeClr val="tx1"/>
                </a:solidFill>
              </a:rPr>
              <a:t>Classifier</a:t>
            </a:r>
            <a:endParaRPr lang="zh-CN" altLang="en-US" sz="4800" dirty="0">
              <a:solidFill>
                <a:schemeClr val="tx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7BC0D04-C829-A823-E92F-83D4637DF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343676" y="-31753425"/>
            <a:ext cx="17773768" cy="9656311"/>
          </a:xfrm>
          <a:prstGeom prst="rect">
            <a:avLst/>
          </a:prstGeom>
        </p:spPr>
      </p:pic>
      <p:grpSp>
        <p:nvGrpSpPr>
          <p:cNvPr id="468" name="组合 467">
            <a:extLst>
              <a:ext uri="{FF2B5EF4-FFF2-40B4-BE49-F238E27FC236}">
                <a16:creationId xmlns:a16="http://schemas.microsoft.com/office/drawing/2014/main" id="{9713728A-CF3F-3467-15BB-ABA92C551B03}"/>
              </a:ext>
            </a:extLst>
          </p:cNvPr>
          <p:cNvGrpSpPr/>
          <p:nvPr/>
        </p:nvGrpSpPr>
        <p:grpSpPr>
          <a:xfrm>
            <a:off x="19619870" y="13546317"/>
            <a:ext cx="3504323" cy="8410001"/>
            <a:chOff x="19619870" y="13546318"/>
            <a:chExt cx="3504323" cy="6800600"/>
          </a:xfrm>
        </p:grpSpPr>
        <p:sp>
          <p:nvSpPr>
            <p:cNvPr id="10" name="Google Shape;9577;p117">
              <a:extLst>
                <a:ext uri="{FF2B5EF4-FFF2-40B4-BE49-F238E27FC236}">
                  <a16:creationId xmlns:a16="http://schemas.microsoft.com/office/drawing/2014/main" id="{984CA1B4-10F5-EAD1-F2EB-1F7D8CD8D6A3}"/>
                </a:ext>
              </a:extLst>
            </p:cNvPr>
            <p:cNvSpPr/>
            <p:nvPr/>
          </p:nvSpPr>
          <p:spPr>
            <a:xfrm>
              <a:off x="19619870" y="13546318"/>
              <a:ext cx="2380776" cy="6800600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577;p117">
              <a:extLst>
                <a:ext uri="{FF2B5EF4-FFF2-40B4-BE49-F238E27FC236}">
                  <a16:creationId xmlns:a16="http://schemas.microsoft.com/office/drawing/2014/main" id="{89D9A967-E70C-E020-AB97-956E0F74DD21}"/>
                </a:ext>
              </a:extLst>
            </p:cNvPr>
            <p:cNvSpPr/>
            <p:nvPr/>
          </p:nvSpPr>
          <p:spPr>
            <a:xfrm>
              <a:off x="20164600" y="13546318"/>
              <a:ext cx="2380776" cy="6800600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577;p117">
              <a:extLst>
                <a:ext uri="{FF2B5EF4-FFF2-40B4-BE49-F238E27FC236}">
                  <a16:creationId xmlns:a16="http://schemas.microsoft.com/office/drawing/2014/main" id="{2BCC1491-A04C-81E6-E809-AE502164842B}"/>
                </a:ext>
              </a:extLst>
            </p:cNvPr>
            <p:cNvSpPr/>
            <p:nvPr/>
          </p:nvSpPr>
          <p:spPr>
            <a:xfrm>
              <a:off x="20743417" y="13546318"/>
              <a:ext cx="2380776" cy="6800600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组合 468">
            <a:extLst>
              <a:ext uri="{FF2B5EF4-FFF2-40B4-BE49-F238E27FC236}">
                <a16:creationId xmlns:a16="http://schemas.microsoft.com/office/drawing/2014/main" id="{1EE6375B-6374-F12B-7648-8DCAC8C8CD92}"/>
              </a:ext>
            </a:extLst>
          </p:cNvPr>
          <p:cNvGrpSpPr/>
          <p:nvPr/>
        </p:nvGrpSpPr>
        <p:grpSpPr>
          <a:xfrm>
            <a:off x="21823468" y="14023346"/>
            <a:ext cx="3279328" cy="7276857"/>
            <a:chOff x="21823468" y="14023346"/>
            <a:chExt cx="3279328" cy="5884303"/>
          </a:xfrm>
        </p:grpSpPr>
        <p:sp>
          <p:nvSpPr>
            <p:cNvPr id="52" name="Google Shape;9577;p117">
              <a:extLst>
                <a:ext uri="{FF2B5EF4-FFF2-40B4-BE49-F238E27FC236}">
                  <a16:creationId xmlns:a16="http://schemas.microsoft.com/office/drawing/2014/main" id="{2686B1B6-5AF6-D93A-F0DB-6059A4561F55}"/>
                </a:ext>
              </a:extLst>
            </p:cNvPr>
            <p:cNvSpPr/>
            <p:nvPr/>
          </p:nvSpPr>
          <p:spPr>
            <a:xfrm>
              <a:off x="21823468" y="14023346"/>
              <a:ext cx="2210323" cy="5884303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577;p117">
              <a:extLst>
                <a:ext uri="{FF2B5EF4-FFF2-40B4-BE49-F238E27FC236}">
                  <a16:creationId xmlns:a16="http://schemas.microsoft.com/office/drawing/2014/main" id="{3C06AF1A-4CA0-61DF-34D7-67B3FD1DB9BC}"/>
                </a:ext>
              </a:extLst>
            </p:cNvPr>
            <p:cNvSpPr/>
            <p:nvPr/>
          </p:nvSpPr>
          <p:spPr>
            <a:xfrm>
              <a:off x="22352905" y="14023346"/>
              <a:ext cx="2210323" cy="5884303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577;p117">
              <a:extLst>
                <a:ext uri="{FF2B5EF4-FFF2-40B4-BE49-F238E27FC236}">
                  <a16:creationId xmlns:a16="http://schemas.microsoft.com/office/drawing/2014/main" id="{A608F16A-3D80-0BAC-2BB1-7F966ACDA494}"/>
                </a:ext>
              </a:extLst>
            </p:cNvPr>
            <p:cNvSpPr/>
            <p:nvPr/>
          </p:nvSpPr>
          <p:spPr>
            <a:xfrm>
              <a:off x="22892473" y="14023346"/>
              <a:ext cx="2210323" cy="5884303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组合 469">
            <a:extLst>
              <a:ext uri="{FF2B5EF4-FFF2-40B4-BE49-F238E27FC236}">
                <a16:creationId xmlns:a16="http://schemas.microsoft.com/office/drawing/2014/main" id="{963DE8D9-BA7C-9C6B-5224-35C4508A6237}"/>
              </a:ext>
            </a:extLst>
          </p:cNvPr>
          <p:cNvGrpSpPr/>
          <p:nvPr/>
        </p:nvGrpSpPr>
        <p:grpSpPr>
          <a:xfrm>
            <a:off x="23703914" y="14648822"/>
            <a:ext cx="2706113" cy="6061493"/>
            <a:chOff x="23703914" y="14648823"/>
            <a:chExt cx="2706113" cy="4901520"/>
          </a:xfrm>
        </p:grpSpPr>
        <p:sp>
          <p:nvSpPr>
            <p:cNvPr id="55" name="Google Shape;9577;p117">
              <a:extLst>
                <a:ext uri="{FF2B5EF4-FFF2-40B4-BE49-F238E27FC236}">
                  <a16:creationId xmlns:a16="http://schemas.microsoft.com/office/drawing/2014/main" id="{E4055FF1-45CA-8BDE-8E08-771622373580}"/>
                </a:ext>
              </a:extLst>
            </p:cNvPr>
            <p:cNvSpPr/>
            <p:nvPr/>
          </p:nvSpPr>
          <p:spPr>
            <a:xfrm>
              <a:off x="23703914" y="14648823"/>
              <a:ext cx="1882117" cy="4901520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577;p117">
              <a:extLst>
                <a:ext uri="{FF2B5EF4-FFF2-40B4-BE49-F238E27FC236}">
                  <a16:creationId xmlns:a16="http://schemas.microsoft.com/office/drawing/2014/main" id="{600A8983-499B-E7F5-D5C0-E4E3F1742EB5}"/>
                </a:ext>
              </a:extLst>
            </p:cNvPr>
            <p:cNvSpPr/>
            <p:nvPr/>
          </p:nvSpPr>
          <p:spPr>
            <a:xfrm>
              <a:off x="24107723" y="14648823"/>
              <a:ext cx="1882117" cy="4901520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577;p117">
              <a:extLst>
                <a:ext uri="{FF2B5EF4-FFF2-40B4-BE49-F238E27FC236}">
                  <a16:creationId xmlns:a16="http://schemas.microsoft.com/office/drawing/2014/main" id="{B9CB093E-83E7-E56C-2326-8D8EB0B0FE12}"/>
                </a:ext>
              </a:extLst>
            </p:cNvPr>
            <p:cNvSpPr/>
            <p:nvPr/>
          </p:nvSpPr>
          <p:spPr>
            <a:xfrm>
              <a:off x="24527910" y="14648823"/>
              <a:ext cx="1882117" cy="4901520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9577;p117">
            <a:extLst>
              <a:ext uri="{FF2B5EF4-FFF2-40B4-BE49-F238E27FC236}">
                <a16:creationId xmlns:a16="http://schemas.microsoft.com/office/drawing/2014/main" id="{C4254E8C-20E5-7D11-7AD0-48EA2AF8352D}"/>
              </a:ext>
            </a:extLst>
          </p:cNvPr>
          <p:cNvSpPr/>
          <p:nvPr/>
        </p:nvSpPr>
        <p:spPr>
          <a:xfrm>
            <a:off x="25840705" y="15313343"/>
            <a:ext cx="1380729" cy="4086293"/>
          </a:xfrm>
          <a:prstGeom prst="cube">
            <a:avLst>
              <a:gd name="adj" fmla="val 85594"/>
            </a:avLst>
          </a:prstGeom>
          <a:solidFill>
            <a:srgbClr val="B7D6F5"/>
          </a:solidFill>
          <a:ln w="381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9577;p117">
            <a:extLst>
              <a:ext uri="{FF2B5EF4-FFF2-40B4-BE49-F238E27FC236}">
                <a16:creationId xmlns:a16="http://schemas.microsoft.com/office/drawing/2014/main" id="{6A229456-3739-824E-4B87-A620E98B1E54}"/>
              </a:ext>
            </a:extLst>
          </p:cNvPr>
          <p:cNvSpPr/>
          <p:nvPr/>
        </p:nvSpPr>
        <p:spPr>
          <a:xfrm>
            <a:off x="26568443" y="15313343"/>
            <a:ext cx="1380729" cy="4086293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9577;p117">
            <a:extLst>
              <a:ext uri="{FF2B5EF4-FFF2-40B4-BE49-F238E27FC236}">
                <a16:creationId xmlns:a16="http://schemas.microsoft.com/office/drawing/2014/main" id="{32ADF083-334D-8307-3F4D-802985CF012E}"/>
              </a:ext>
            </a:extLst>
          </p:cNvPr>
          <p:cNvSpPr/>
          <p:nvPr/>
        </p:nvSpPr>
        <p:spPr>
          <a:xfrm>
            <a:off x="27320353" y="14514736"/>
            <a:ext cx="1882117" cy="6061493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9577;p117">
            <a:extLst>
              <a:ext uri="{FF2B5EF4-FFF2-40B4-BE49-F238E27FC236}">
                <a16:creationId xmlns:a16="http://schemas.microsoft.com/office/drawing/2014/main" id="{BF834367-A24F-DB2F-0D38-4E67DBC5CAE1}"/>
              </a:ext>
            </a:extLst>
          </p:cNvPr>
          <p:cNvSpPr/>
          <p:nvPr/>
        </p:nvSpPr>
        <p:spPr>
          <a:xfrm>
            <a:off x="27724162" y="14514736"/>
            <a:ext cx="1882117" cy="6061493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9577;p117">
            <a:extLst>
              <a:ext uri="{FF2B5EF4-FFF2-40B4-BE49-F238E27FC236}">
                <a16:creationId xmlns:a16="http://schemas.microsoft.com/office/drawing/2014/main" id="{87482645-DC0C-E8C0-9650-C3FC93C308D2}"/>
              </a:ext>
            </a:extLst>
          </p:cNvPr>
          <p:cNvSpPr/>
          <p:nvPr/>
        </p:nvSpPr>
        <p:spPr>
          <a:xfrm>
            <a:off x="28144349" y="14514736"/>
            <a:ext cx="1882117" cy="6061493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9577;p117">
            <a:extLst>
              <a:ext uri="{FF2B5EF4-FFF2-40B4-BE49-F238E27FC236}">
                <a16:creationId xmlns:a16="http://schemas.microsoft.com/office/drawing/2014/main" id="{BD25FF47-C3C6-36AB-2230-A863CFA3153E}"/>
              </a:ext>
            </a:extLst>
          </p:cNvPr>
          <p:cNvSpPr/>
          <p:nvPr/>
        </p:nvSpPr>
        <p:spPr>
          <a:xfrm>
            <a:off x="29119958" y="14023346"/>
            <a:ext cx="2210323" cy="7276857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9577;p117">
            <a:extLst>
              <a:ext uri="{FF2B5EF4-FFF2-40B4-BE49-F238E27FC236}">
                <a16:creationId xmlns:a16="http://schemas.microsoft.com/office/drawing/2014/main" id="{BE577713-2AE8-807C-DDAE-1B49FC86842E}"/>
              </a:ext>
            </a:extLst>
          </p:cNvPr>
          <p:cNvSpPr/>
          <p:nvPr/>
        </p:nvSpPr>
        <p:spPr>
          <a:xfrm>
            <a:off x="29649395" y="14023346"/>
            <a:ext cx="2210323" cy="7276857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9577;p117">
            <a:extLst>
              <a:ext uri="{FF2B5EF4-FFF2-40B4-BE49-F238E27FC236}">
                <a16:creationId xmlns:a16="http://schemas.microsoft.com/office/drawing/2014/main" id="{0CC209F7-55CB-F541-C626-A839858F484F}"/>
              </a:ext>
            </a:extLst>
          </p:cNvPr>
          <p:cNvSpPr/>
          <p:nvPr/>
        </p:nvSpPr>
        <p:spPr>
          <a:xfrm>
            <a:off x="30188963" y="14023346"/>
            <a:ext cx="2210323" cy="7276857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9577;p117">
            <a:extLst>
              <a:ext uri="{FF2B5EF4-FFF2-40B4-BE49-F238E27FC236}">
                <a16:creationId xmlns:a16="http://schemas.microsoft.com/office/drawing/2014/main" id="{DC62EB66-15A2-9C90-AD05-7F170BFB4E82}"/>
              </a:ext>
            </a:extLst>
          </p:cNvPr>
          <p:cNvSpPr/>
          <p:nvPr/>
        </p:nvSpPr>
        <p:spPr>
          <a:xfrm>
            <a:off x="33477987" y="15334958"/>
            <a:ext cx="1380729" cy="4000929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C07B6594-69BB-D227-67AE-82FACF06C2FC}"/>
              </a:ext>
            </a:extLst>
          </p:cNvPr>
          <p:cNvCxnSpPr>
            <a:cxnSpLocks/>
          </p:cNvCxnSpPr>
          <p:nvPr/>
        </p:nvCxnSpPr>
        <p:spPr>
          <a:xfrm>
            <a:off x="13402238" y="17680439"/>
            <a:ext cx="5927772" cy="27276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B6867F01-CA30-DF60-DCBB-1761402FD273}"/>
              </a:ext>
            </a:extLst>
          </p:cNvPr>
          <p:cNvCxnSpPr>
            <a:cxnSpLocks/>
          </p:cNvCxnSpPr>
          <p:nvPr/>
        </p:nvCxnSpPr>
        <p:spPr>
          <a:xfrm>
            <a:off x="35174747" y="17694077"/>
            <a:ext cx="1498060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66" name="组合 465">
            <a:extLst>
              <a:ext uri="{FF2B5EF4-FFF2-40B4-BE49-F238E27FC236}">
                <a16:creationId xmlns:a16="http://schemas.microsoft.com/office/drawing/2014/main" id="{7899DD98-9BBD-257D-3D3A-6C6DEA50EEC7}"/>
              </a:ext>
            </a:extLst>
          </p:cNvPr>
          <p:cNvGrpSpPr/>
          <p:nvPr/>
        </p:nvGrpSpPr>
        <p:grpSpPr>
          <a:xfrm>
            <a:off x="37434520" y="13938082"/>
            <a:ext cx="3021036" cy="6253357"/>
            <a:chOff x="37434520" y="13938082"/>
            <a:chExt cx="3021036" cy="6253357"/>
          </a:xfrm>
        </p:grpSpPr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6AAAC56E-E8E1-6BAA-E54B-2AD1D6F671AD}"/>
                </a:ext>
              </a:extLst>
            </p:cNvPr>
            <p:cNvGrpSpPr/>
            <p:nvPr/>
          </p:nvGrpSpPr>
          <p:grpSpPr>
            <a:xfrm>
              <a:off x="37434520" y="13938082"/>
              <a:ext cx="2970800" cy="6253357"/>
              <a:chOff x="10342805" y="4110579"/>
              <a:chExt cx="2970800" cy="6253357"/>
            </a:xfrm>
          </p:grpSpPr>
          <p:sp>
            <p:nvSpPr>
              <p:cNvPr id="110" name="Google Shape;9577;p117">
                <a:extLst>
                  <a:ext uri="{FF2B5EF4-FFF2-40B4-BE49-F238E27FC236}">
                    <a16:creationId xmlns:a16="http://schemas.microsoft.com/office/drawing/2014/main" id="{28BBD3C5-9B0F-73E5-BB9C-54E24787467F}"/>
                  </a:ext>
                </a:extLst>
              </p:cNvPr>
              <p:cNvSpPr/>
              <p:nvPr/>
            </p:nvSpPr>
            <p:spPr>
              <a:xfrm>
                <a:off x="11841016" y="6537717"/>
                <a:ext cx="1137600" cy="2361248"/>
              </a:xfrm>
              <a:prstGeom prst="cube">
                <a:avLst>
                  <a:gd name="adj" fmla="val 85594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9577;p117">
                <a:extLst>
                  <a:ext uri="{FF2B5EF4-FFF2-40B4-BE49-F238E27FC236}">
                    <a16:creationId xmlns:a16="http://schemas.microsoft.com/office/drawing/2014/main" id="{C9602A7D-D141-3A02-27DC-7AABA28685FD}"/>
                  </a:ext>
                </a:extLst>
              </p:cNvPr>
              <p:cNvSpPr/>
              <p:nvPr/>
            </p:nvSpPr>
            <p:spPr>
              <a:xfrm>
                <a:off x="11113658" y="7266583"/>
                <a:ext cx="1137600" cy="2361248"/>
              </a:xfrm>
              <a:prstGeom prst="cube">
                <a:avLst>
                  <a:gd name="adj" fmla="val 85594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9577;p117">
                <a:extLst>
                  <a:ext uri="{FF2B5EF4-FFF2-40B4-BE49-F238E27FC236}">
                    <a16:creationId xmlns:a16="http://schemas.microsoft.com/office/drawing/2014/main" id="{142A815B-2D73-D154-6A5A-BD8CB97D3352}"/>
                  </a:ext>
                </a:extLst>
              </p:cNvPr>
              <p:cNvSpPr/>
              <p:nvPr/>
            </p:nvSpPr>
            <p:spPr>
              <a:xfrm>
                <a:off x="10359336" y="8002688"/>
                <a:ext cx="1137600" cy="2361248"/>
              </a:xfrm>
              <a:prstGeom prst="cube">
                <a:avLst>
                  <a:gd name="adj" fmla="val 84192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9577;p117">
                <a:extLst>
                  <a:ext uri="{FF2B5EF4-FFF2-40B4-BE49-F238E27FC236}">
                    <a16:creationId xmlns:a16="http://schemas.microsoft.com/office/drawing/2014/main" id="{C788D346-79E7-46E8-360A-FA3F6FD3E52E}"/>
                  </a:ext>
                </a:extLst>
              </p:cNvPr>
              <p:cNvSpPr/>
              <p:nvPr/>
            </p:nvSpPr>
            <p:spPr>
              <a:xfrm>
                <a:off x="11843480" y="5247022"/>
                <a:ext cx="1137600" cy="2279611"/>
              </a:xfrm>
              <a:prstGeom prst="cube">
                <a:avLst>
                  <a:gd name="adj" fmla="val 84163"/>
                </a:avLst>
              </a:prstGeom>
              <a:solidFill>
                <a:srgbClr val="E1EFD8"/>
              </a:soli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9577;p117">
                <a:extLst>
                  <a:ext uri="{FF2B5EF4-FFF2-40B4-BE49-F238E27FC236}">
                    <a16:creationId xmlns:a16="http://schemas.microsoft.com/office/drawing/2014/main" id="{CEC16FD0-78CB-1E68-496D-12DD7E10D385}"/>
                  </a:ext>
                </a:extLst>
              </p:cNvPr>
              <p:cNvSpPr/>
              <p:nvPr/>
            </p:nvSpPr>
            <p:spPr>
              <a:xfrm>
                <a:off x="11115148" y="5976325"/>
                <a:ext cx="1137600" cy="2279611"/>
              </a:xfrm>
              <a:prstGeom prst="cube">
                <a:avLst>
                  <a:gd name="adj" fmla="val 84163"/>
                </a:avLst>
              </a:prstGeom>
              <a:solidFill>
                <a:srgbClr val="E1EFD8"/>
              </a:soli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9577;p117">
                <a:extLst>
                  <a:ext uri="{FF2B5EF4-FFF2-40B4-BE49-F238E27FC236}">
                    <a16:creationId xmlns:a16="http://schemas.microsoft.com/office/drawing/2014/main" id="{5FE378B4-E7E8-8E1B-888A-974D3BFF7A4D}"/>
                  </a:ext>
                </a:extLst>
              </p:cNvPr>
              <p:cNvSpPr/>
              <p:nvPr/>
            </p:nvSpPr>
            <p:spPr>
              <a:xfrm>
                <a:off x="10359042" y="6729621"/>
                <a:ext cx="1137600" cy="2278800"/>
              </a:xfrm>
              <a:prstGeom prst="cube">
                <a:avLst>
                  <a:gd name="adj" fmla="val 84163"/>
                </a:avLst>
              </a:prstGeom>
              <a:solidFill>
                <a:srgbClr val="E1EFD8"/>
              </a:soli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9577;p117">
                <a:extLst>
                  <a:ext uri="{FF2B5EF4-FFF2-40B4-BE49-F238E27FC236}">
                    <a16:creationId xmlns:a16="http://schemas.microsoft.com/office/drawing/2014/main" id="{1D4981DC-6B5B-AA77-F36C-1F094F558429}"/>
                  </a:ext>
                </a:extLst>
              </p:cNvPr>
              <p:cNvSpPr/>
              <p:nvPr/>
            </p:nvSpPr>
            <p:spPr>
              <a:xfrm>
                <a:off x="11844327" y="4110579"/>
                <a:ext cx="1135738" cy="2144072"/>
              </a:xfrm>
              <a:prstGeom prst="cube">
                <a:avLst>
                  <a:gd name="adj" fmla="val 8411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175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9577;p117">
                <a:extLst>
                  <a:ext uri="{FF2B5EF4-FFF2-40B4-BE49-F238E27FC236}">
                    <a16:creationId xmlns:a16="http://schemas.microsoft.com/office/drawing/2014/main" id="{B2B908D2-F1C7-C957-6483-3D66627A508D}"/>
                  </a:ext>
                </a:extLst>
              </p:cNvPr>
              <p:cNvSpPr/>
              <p:nvPr/>
            </p:nvSpPr>
            <p:spPr>
              <a:xfrm>
                <a:off x="11120328" y="4833416"/>
                <a:ext cx="1135738" cy="2144072"/>
              </a:xfrm>
              <a:prstGeom prst="cube">
                <a:avLst>
                  <a:gd name="adj" fmla="val 8411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175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9577;p117">
                <a:extLst>
                  <a:ext uri="{FF2B5EF4-FFF2-40B4-BE49-F238E27FC236}">
                    <a16:creationId xmlns:a16="http://schemas.microsoft.com/office/drawing/2014/main" id="{523C2B46-75D8-0A18-04D5-3757AFF29FB8}"/>
                  </a:ext>
                </a:extLst>
              </p:cNvPr>
              <p:cNvSpPr/>
              <p:nvPr/>
            </p:nvSpPr>
            <p:spPr>
              <a:xfrm>
                <a:off x="10358906" y="5590333"/>
                <a:ext cx="1135738" cy="2144072"/>
              </a:xfrm>
              <a:prstGeom prst="cube">
                <a:avLst>
                  <a:gd name="adj" fmla="val 8411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175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7452BB8E-5A02-34A3-B1D2-C023A057CACB}"/>
                      </a:ext>
                    </a:extLst>
                  </p:cNvPr>
                  <p:cNvSpPr txBox="1"/>
                  <p:nvPr/>
                </p:nvSpPr>
                <p:spPr>
                  <a:xfrm>
                    <a:off x="10625541" y="6085287"/>
                    <a:ext cx="896399" cy="11421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  <a:scene3d>
                      <a:camera prst="isometricOffAxis2Right"/>
                      <a:lightRig rig="threePt" dir="t"/>
                    </a:scene3d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zh-CN" sz="6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6600" b="1" i="1" dirty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acc>
                        </m:oMath>
                      </m:oMathPara>
                    </a14:m>
                    <a:endParaRPr lang="en-US" altLang="zh-CN" sz="6600" b="1" dirty="0"/>
                  </a:p>
                </p:txBody>
              </p:sp>
            </mc:Choice>
            <mc:Fallback xmlns=""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7452BB8E-5A02-34A3-B1D2-C023A057CA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25541" y="6085287"/>
                    <a:ext cx="896399" cy="114210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文本框 119">
                    <a:extLst>
                      <a:ext uri="{FF2B5EF4-FFF2-40B4-BE49-F238E27FC236}">
                        <a16:creationId xmlns:a16="http://schemas.microsoft.com/office/drawing/2014/main" id="{25969199-5685-75B7-5C16-F881960FA6AC}"/>
                      </a:ext>
                    </a:extLst>
                  </p:cNvPr>
                  <p:cNvSpPr txBox="1"/>
                  <p:nvPr/>
                </p:nvSpPr>
                <p:spPr>
                  <a:xfrm>
                    <a:off x="10342805" y="8618636"/>
                    <a:ext cx="1314655" cy="11346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  <a:scene3d>
                      <a:camera prst="isometricOffAxis2Right"/>
                      <a:lightRig rig="threePt" dir="t"/>
                    </a:scene3d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zh-CN" sz="66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6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6600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altLang="zh-CN" sz="66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altLang="zh-CN" sz="6600" b="1" dirty="0"/>
                  </a:p>
                </p:txBody>
              </p:sp>
            </mc:Choice>
            <mc:Fallback xmlns="">
              <p:sp>
                <p:nvSpPr>
                  <p:cNvPr id="120" name="文本框 119">
                    <a:extLst>
                      <a:ext uri="{FF2B5EF4-FFF2-40B4-BE49-F238E27FC236}">
                        <a16:creationId xmlns:a16="http://schemas.microsoft.com/office/drawing/2014/main" id="{25969199-5685-75B7-5C16-F881960FA6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42805" y="8618636"/>
                    <a:ext cx="1314655" cy="113467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文本框 120">
                    <a:extLst>
                      <a:ext uri="{FF2B5EF4-FFF2-40B4-BE49-F238E27FC236}">
                        <a16:creationId xmlns:a16="http://schemas.microsoft.com/office/drawing/2014/main" id="{3822D2F0-4EA7-974B-5411-B07D87A5CF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889946" y="6944544"/>
                    <a:ext cx="1423659" cy="12541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  <a:scene3d>
                      <a:camera prst="isometricOffAxis2Right"/>
                      <a:lightRig rig="threePt" dir="t"/>
                    </a:scene3d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zh-CN" sz="66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6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6600" b="1" i="1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altLang="zh-CN" sz="6600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altLang="zh-CN" sz="6600" b="1" dirty="0"/>
                  </a:p>
                </p:txBody>
              </p:sp>
            </mc:Choice>
            <mc:Fallback xmlns="">
              <p:sp>
                <p:nvSpPr>
                  <p:cNvPr id="121" name="文本框 120">
                    <a:extLst>
                      <a:ext uri="{FF2B5EF4-FFF2-40B4-BE49-F238E27FC236}">
                        <a16:creationId xmlns:a16="http://schemas.microsoft.com/office/drawing/2014/main" id="{3822D2F0-4EA7-974B-5411-B07D87A5CF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89946" y="6944544"/>
                    <a:ext cx="1423659" cy="125418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341BD559-434F-9501-DEEA-8D8FAD31199C}"/>
                    </a:ext>
                  </a:extLst>
                </p:cNvPr>
                <p:cNvSpPr txBox="1"/>
                <p:nvPr/>
              </p:nvSpPr>
              <p:spPr>
                <a:xfrm>
                  <a:off x="37522685" y="17084858"/>
                  <a:ext cx="1264577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66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341BD559-434F-9501-DEEA-8D8FAD311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22685" y="17084858"/>
                  <a:ext cx="1264577" cy="110799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22FB7504-2989-E799-4BD0-C089A7EBE82B}"/>
                    </a:ext>
                  </a:extLst>
                </p:cNvPr>
                <p:cNvSpPr txBox="1"/>
                <p:nvPr/>
              </p:nvSpPr>
              <p:spPr>
                <a:xfrm>
                  <a:off x="38363707" y="16271125"/>
                  <a:ext cx="1297022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66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22FB7504-2989-E799-4BD0-C089A7EBE8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63707" y="16271125"/>
                  <a:ext cx="1297022" cy="110799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31DD23BF-5788-AEED-99DD-DB647A7CD7A5}"/>
                    </a:ext>
                  </a:extLst>
                </p:cNvPr>
                <p:cNvSpPr txBox="1"/>
                <p:nvPr/>
              </p:nvSpPr>
              <p:spPr>
                <a:xfrm>
                  <a:off x="39158534" y="15390348"/>
                  <a:ext cx="1297022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6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altLang="zh-CN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31DD23BF-5788-AEED-99DD-DB647A7CD7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58534" y="15390348"/>
                  <a:ext cx="1297022" cy="110799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290345C7-5831-346C-D045-6EDB9CC4A0D6}"/>
                    </a:ext>
                  </a:extLst>
                </p:cNvPr>
                <p:cNvSpPr txBox="1"/>
                <p:nvPr/>
              </p:nvSpPr>
              <p:spPr>
                <a:xfrm>
                  <a:off x="38510103" y="15082070"/>
                  <a:ext cx="896399" cy="1142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66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6600" b="1" i="1" dirty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acc>
                      </m:oMath>
                    </m:oMathPara>
                  </a14:m>
                  <a:endParaRPr lang="en-US" altLang="zh-CN" sz="6600" b="1" dirty="0"/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290345C7-5831-346C-D045-6EDB9CC4A0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10103" y="15082070"/>
                  <a:ext cx="896399" cy="114210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7A85BEE2-BE1F-709D-02C7-8008FB87FBAE}"/>
                    </a:ext>
                  </a:extLst>
                </p:cNvPr>
                <p:cNvSpPr txBox="1"/>
                <p:nvPr/>
              </p:nvSpPr>
              <p:spPr>
                <a:xfrm>
                  <a:off x="39294382" y="14312310"/>
                  <a:ext cx="896399" cy="1142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66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6600" b="1" i="1" dirty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acc>
                      </m:oMath>
                    </m:oMathPara>
                  </a14:m>
                  <a:endParaRPr lang="en-US" altLang="zh-CN" sz="6600" b="1" dirty="0"/>
                </a:p>
              </p:txBody>
            </p:sp>
          </mc:Choice>
          <mc:Fallback xmlns="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7A85BEE2-BE1F-709D-02C7-8008FB87F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94382" y="14312310"/>
                  <a:ext cx="896399" cy="114210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9" name="直接箭头连接符 148">
            <a:extLst>
              <a:ext uri="{FF2B5EF4-FFF2-40B4-BE49-F238E27FC236}">
                <a16:creationId xmlns:a16="http://schemas.microsoft.com/office/drawing/2014/main" id="{B995EB35-85D0-FBDE-D1E4-3977B3325F33}"/>
              </a:ext>
            </a:extLst>
          </p:cNvPr>
          <p:cNvCxnSpPr>
            <a:cxnSpLocks/>
          </p:cNvCxnSpPr>
          <p:nvPr/>
        </p:nvCxnSpPr>
        <p:spPr>
          <a:xfrm>
            <a:off x="32590789" y="17685326"/>
            <a:ext cx="710475" cy="17502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文本框 179">
            <a:extLst>
              <a:ext uri="{FF2B5EF4-FFF2-40B4-BE49-F238E27FC236}">
                <a16:creationId xmlns:a16="http://schemas.microsoft.com/office/drawing/2014/main" id="{38D78429-5911-DC62-64A1-EF6451991F65}"/>
              </a:ext>
            </a:extLst>
          </p:cNvPr>
          <p:cNvSpPr txBox="1"/>
          <p:nvPr/>
        </p:nvSpPr>
        <p:spPr>
          <a:xfrm>
            <a:off x="21865339" y="23302760"/>
            <a:ext cx="11303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/>
              <a:t>Masked Projected Denoising Step</a:t>
            </a:r>
            <a:endParaRPr lang="zh-CN" altLang="en-US" sz="5400" b="1" dirty="0"/>
          </a:p>
        </p:txBody>
      </p:sp>
      <p:grpSp>
        <p:nvGrpSpPr>
          <p:cNvPr id="464" name="组合 463">
            <a:extLst>
              <a:ext uri="{FF2B5EF4-FFF2-40B4-BE49-F238E27FC236}">
                <a16:creationId xmlns:a16="http://schemas.microsoft.com/office/drawing/2014/main" id="{12E18D93-C123-B353-434F-E4BAE9F96058}"/>
              </a:ext>
            </a:extLst>
          </p:cNvPr>
          <p:cNvGrpSpPr/>
          <p:nvPr/>
        </p:nvGrpSpPr>
        <p:grpSpPr>
          <a:xfrm>
            <a:off x="42646258" y="14076531"/>
            <a:ext cx="2622038" cy="3761399"/>
            <a:chOff x="42845822" y="15184061"/>
            <a:chExt cx="2622038" cy="3761399"/>
          </a:xfrm>
        </p:grpSpPr>
        <p:sp>
          <p:nvSpPr>
            <p:cNvPr id="82" name="Google Shape;9577;p117">
              <a:extLst>
                <a:ext uri="{FF2B5EF4-FFF2-40B4-BE49-F238E27FC236}">
                  <a16:creationId xmlns:a16="http://schemas.microsoft.com/office/drawing/2014/main" id="{89BC141D-8CAC-2973-73F2-FCE059E8636C}"/>
                </a:ext>
              </a:extLst>
            </p:cNvPr>
            <p:cNvSpPr/>
            <p:nvPr/>
          </p:nvSpPr>
          <p:spPr>
            <a:xfrm>
              <a:off x="44330260" y="15184061"/>
              <a:ext cx="1137600" cy="2279611"/>
            </a:xfrm>
            <a:prstGeom prst="cube">
              <a:avLst>
                <a:gd name="adj" fmla="val 84163"/>
              </a:avLst>
            </a:prstGeom>
            <a:solidFill>
              <a:srgbClr val="E1EFD8"/>
            </a:solidFill>
            <a:ln w="3175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chemeClr val="accent1">
                  <a:alpha val="40000"/>
                </a:schemeClr>
              </a:glow>
              <a:outerShdw blurRad="50800" dist="50800" dir="5400000" algn="ctr" rotWithShape="0">
                <a:srgbClr val="000000">
                  <a:alpha val="0"/>
                </a:srgbClr>
              </a:outerShdw>
              <a:softEdge rad="0"/>
            </a:effectLst>
            <a:scene3d>
              <a:camera prst="orthographicFront"/>
              <a:lightRig rig="brightRoom" dir="t"/>
            </a:scene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577;p117">
              <a:extLst>
                <a:ext uri="{FF2B5EF4-FFF2-40B4-BE49-F238E27FC236}">
                  <a16:creationId xmlns:a16="http://schemas.microsoft.com/office/drawing/2014/main" id="{F6B5B958-F827-75C8-F8E3-2F61D011DE74}"/>
                </a:ext>
              </a:extLst>
            </p:cNvPr>
            <p:cNvSpPr/>
            <p:nvPr/>
          </p:nvSpPr>
          <p:spPr>
            <a:xfrm>
              <a:off x="43601928" y="15913364"/>
              <a:ext cx="1137600" cy="2279611"/>
            </a:xfrm>
            <a:prstGeom prst="cube">
              <a:avLst>
                <a:gd name="adj" fmla="val 84163"/>
              </a:avLst>
            </a:prstGeom>
            <a:solidFill>
              <a:srgbClr val="E1EFD8"/>
            </a:solidFill>
            <a:ln w="3175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chemeClr val="accent1">
                  <a:alpha val="40000"/>
                </a:schemeClr>
              </a:glow>
              <a:outerShdw blurRad="50800" dist="50800" dir="5400000" algn="ctr" rotWithShape="0">
                <a:srgbClr val="000000">
                  <a:alpha val="0"/>
                </a:srgbClr>
              </a:outerShdw>
              <a:softEdge rad="0"/>
            </a:effectLst>
            <a:scene3d>
              <a:camera prst="orthographicFront"/>
              <a:lightRig rig="brightRoom" dir="t"/>
            </a:scene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577;p117">
              <a:extLst>
                <a:ext uri="{FF2B5EF4-FFF2-40B4-BE49-F238E27FC236}">
                  <a16:creationId xmlns:a16="http://schemas.microsoft.com/office/drawing/2014/main" id="{07A582BA-8ECD-394B-7B41-0D05FFB2F720}"/>
                </a:ext>
              </a:extLst>
            </p:cNvPr>
            <p:cNvSpPr/>
            <p:nvPr/>
          </p:nvSpPr>
          <p:spPr>
            <a:xfrm>
              <a:off x="42845822" y="16666660"/>
              <a:ext cx="1137600" cy="2278800"/>
            </a:xfrm>
            <a:prstGeom prst="cube">
              <a:avLst>
                <a:gd name="adj" fmla="val 84163"/>
              </a:avLst>
            </a:prstGeom>
            <a:solidFill>
              <a:srgbClr val="E1EFD8"/>
            </a:solidFill>
            <a:ln w="3175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chemeClr val="accent1">
                  <a:alpha val="40000"/>
                </a:schemeClr>
              </a:glow>
              <a:outerShdw blurRad="50800" dist="50800" dir="5400000" algn="ctr" rotWithShape="0">
                <a:srgbClr val="000000">
                  <a:alpha val="0"/>
                </a:srgbClr>
              </a:outerShdw>
              <a:softEdge rad="0"/>
            </a:effectLst>
            <a:scene3d>
              <a:camera prst="orthographicFront"/>
              <a:lightRig rig="brightRoom" dir="t"/>
            </a:scene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61E91A59-EEAC-E26F-DE94-7AC3D8EEFD03}"/>
                  </a:ext>
                </a:extLst>
              </p:cNvPr>
              <p:cNvSpPr txBox="1"/>
              <p:nvPr/>
            </p:nvSpPr>
            <p:spPr>
              <a:xfrm>
                <a:off x="42753961" y="16012374"/>
                <a:ext cx="1319079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isometricOffAxis2Right"/>
                  <a:lightRig rig="threePt" dir="t"/>
                </a:scene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66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66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b>
                          <m:r>
                            <a:rPr lang="en-US" altLang="zh-CN" sz="6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6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61E91A59-EEAC-E26F-DE94-7AC3D8EEF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3961" y="16012374"/>
                <a:ext cx="1319079" cy="110799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F275379C-76B0-965D-5394-3E595E03C932}"/>
                  </a:ext>
                </a:extLst>
              </p:cNvPr>
              <p:cNvSpPr txBox="1"/>
              <p:nvPr/>
            </p:nvSpPr>
            <p:spPr>
              <a:xfrm>
                <a:off x="43552820" y="15184937"/>
                <a:ext cx="1351524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isometricOffAxis2Right"/>
                  <a:lightRig rig="threePt" dir="t"/>
                </a:scene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6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6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b>
                          <m:r>
                            <a:rPr lang="en-US" altLang="zh-CN" sz="6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CN" sz="6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F275379C-76B0-965D-5394-3E595E03C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2820" y="15184937"/>
                <a:ext cx="1351524" cy="110799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74A05EBC-B057-0D64-7147-57CAF9F276A9}"/>
                  </a:ext>
                </a:extLst>
              </p:cNvPr>
              <p:cNvSpPr txBox="1"/>
              <p:nvPr/>
            </p:nvSpPr>
            <p:spPr>
              <a:xfrm>
                <a:off x="44279474" y="14440650"/>
                <a:ext cx="1351524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isometricOffAxis2Right"/>
                  <a:lightRig rig="threePt" dir="t"/>
                </a:scene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6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6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b>
                          <m:r>
                            <a:rPr lang="en-US" altLang="zh-CN" sz="6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altLang="zh-CN" sz="6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74A05EBC-B057-0D64-7147-57CAF9F27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474" y="14440650"/>
                <a:ext cx="1351524" cy="11079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A7E30EE1-843B-E0C2-5643-158873D9BE84}"/>
              </a:ext>
            </a:extLst>
          </p:cNvPr>
          <p:cNvCxnSpPr>
            <a:cxnSpLocks/>
          </p:cNvCxnSpPr>
          <p:nvPr/>
        </p:nvCxnSpPr>
        <p:spPr>
          <a:xfrm flipV="1">
            <a:off x="40809701" y="15831730"/>
            <a:ext cx="2259145" cy="24016"/>
          </a:xfrm>
          <a:prstGeom prst="straightConnector1">
            <a:avLst/>
          </a:prstGeom>
          <a:ln w="57150">
            <a:prstDash val="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矩形: 圆角 153">
            <a:extLst>
              <a:ext uri="{FF2B5EF4-FFF2-40B4-BE49-F238E27FC236}">
                <a16:creationId xmlns:a16="http://schemas.microsoft.com/office/drawing/2014/main" id="{42E18071-9497-AE49-6AC0-3BC161866597}"/>
              </a:ext>
            </a:extLst>
          </p:cNvPr>
          <p:cNvSpPr/>
          <p:nvPr/>
        </p:nvSpPr>
        <p:spPr>
          <a:xfrm>
            <a:off x="22516694" y="6250364"/>
            <a:ext cx="6535121" cy="3656566"/>
          </a:xfrm>
          <a:prstGeom prst="roundRect">
            <a:avLst/>
          </a:prstGeom>
          <a:solidFill>
            <a:srgbClr val="D9E8FB"/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chemeClr val="tx1"/>
                </a:solidFill>
              </a:rPr>
              <a:t>Latent Space</a:t>
            </a:r>
          </a:p>
          <a:p>
            <a:pPr algn="ctr"/>
            <a:r>
              <a:rPr lang="en-US" altLang="zh-CN" sz="4800" dirty="0">
                <a:solidFill>
                  <a:schemeClr val="tx1"/>
                </a:solidFill>
              </a:rPr>
              <a:t>Temporal Logical Interpolation</a:t>
            </a:r>
          </a:p>
          <a:p>
            <a:pPr algn="ctr"/>
            <a:r>
              <a:rPr lang="en-US" altLang="zh-CN" sz="4800" dirty="0">
                <a:solidFill>
                  <a:schemeClr val="tx1"/>
                </a:solidFill>
              </a:rPr>
              <a:t>Module</a:t>
            </a:r>
            <a:endParaRPr lang="zh-CN" altLang="en-US" sz="4800" dirty="0">
              <a:solidFill>
                <a:schemeClr val="tx1"/>
              </a:solidFill>
            </a:endParaRPr>
          </a:p>
        </p:txBody>
      </p:sp>
      <p:grpSp>
        <p:nvGrpSpPr>
          <p:cNvPr id="465" name="组合 464">
            <a:extLst>
              <a:ext uri="{FF2B5EF4-FFF2-40B4-BE49-F238E27FC236}">
                <a16:creationId xmlns:a16="http://schemas.microsoft.com/office/drawing/2014/main" id="{D299C569-0D0A-249B-0940-D7470C11DA17}"/>
              </a:ext>
            </a:extLst>
          </p:cNvPr>
          <p:cNvGrpSpPr/>
          <p:nvPr/>
        </p:nvGrpSpPr>
        <p:grpSpPr>
          <a:xfrm>
            <a:off x="31126117" y="6474381"/>
            <a:ext cx="15520158" cy="2864056"/>
            <a:chOff x="31126117" y="6474381"/>
            <a:chExt cx="15520158" cy="2864056"/>
          </a:xfrm>
        </p:grpSpPr>
        <p:sp>
          <p:nvSpPr>
            <p:cNvPr id="156" name="矩形: 圆角 155">
              <a:extLst>
                <a:ext uri="{FF2B5EF4-FFF2-40B4-BE49-F238E27FC236}">
                  <a16:creationId xmlns:a16="http://schemas.microsoft.com/office/drawing/2014/main" id="{6B3B2CAA-5F84-E456-BA96-8BF86E982195}"/>
                </a:ext>
              </a:extLst>
            </p:cNvPr>
            <p:cNvSpPr/>
            <p:nvPr/>
          </p:nvSpPr>
          <p:spPr>
            <a:xfrm>
              <a:off x="31126117" y="6474381"/>
              <a:ext cx="15520158" cy="286405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047DC2F1-7AF5-0DA5-18FB-B95146CB3756}"/>
                </a:ext>
              </a:extLst>
            </p:cNvPr>
            <p:cNvSpPr/>
            <p:nvPr/>
          </p:nvSpPr>
          <p:spPr>
            <a:xfrm>
              <a:off x="31702167" y="7129895"/>
              <a:ext cx="1618269" cy="1597279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B824C9D7-A8C9-DBF0-7FF4-7142F2DE727E}"/>
                </a:ext>
              </a:extLst>
            </p:cNvPr>
            <p:cNvSpPr/>
            <p:nvPr/>
          </p:nvSpPr>
          <p:spPr>
            <a:xfrm>
              <a:off x="33751709" y="7107769"/>
              <a:ext cx="1618269" cy="1597279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FE4E7054-F1CC-B329-14C5-6FF2827891AB}"/>
                </a:ext>
              </a:extLst>
            </p:cNvPr>
            <p:cNvSpPr/>
            <p:nvPr/>
          </p:nvSpPr>
          <p:spPr>
            <a:xfrm>
              <a:off x="35718136" y="7129895"/>
              <a:ext cx="1618269" cy="1597279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88590D43-68E1-3DEE-1398-76897C131CA3}"/>
                </a:ext>
              </a:extLst>
            </p:cNvPr>
            <p:cNvSpPr/>
            <p:nvPr/>
          </p:nvSpPr>
          <p:spPr>
            <a:xfrm>
              <a:off x="44434508" y="7085969"/>
              <a:ext cx="1618269" cy="1597279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1968523B-C4FA-C5B6-B8E7-D21F860AA824}"/>
                </a:ext>
              </a:extLst>
            </p:cNvPr>
            <p:cNvSpPr/>
            <p:nvPr/>
          </p:nvSpPr>
          <p:spPr>
            <a:xfrm>
              <a:off x="42523387" y="7105605"/>
              <a:ext cx="1618269" cy="1597279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DA8D2631-3D2E-F797-3C3E-DDC6C50360B6}"/>
                </a:ext>
              </a:extLst>
            </p:cNvPr>
            <p:cNvSpPr/>
            <p:nvPr/>
          </p:nvSpPr>
          <p:spPr>
            <a:xfrm>
              <a:off x="40612961" y="7105604"/>
              <a:ext cx="1618269" cy="1597279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15509D5A-52AF-6C82-3867-6B548DEB2DD5}"/>
                </a:ext>
              </a:extLst>
            </p:cNvPr>
            <p:cNvSpPr txBox="1"/>
            <p:nvPr/>
          </p:nvSpPr>
          <p:spPr>
            <a:xfrm>
              <a:off x="37819332" y="6935186"/>
              <a:ext cx="2476960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500" dirty="0"/>
                <a:t>· · ·</a:t>
              </a:r>
              <a:endParaRPr lang="zh-CN" altLang="en-US" sz="11500" dirty="0"/>
            </a:p>
          </p:txBody>
        </p:sp>
      </p:grpSp>
      <p:cxnSp>
        <p:nvCxnSpPr>
          <p:cNvPr id="165" name="直接箭头连接符 164">
            <a:extLst>
              <a:ext uri="{FF2B5EF4-FFF2-40B4-BE49-F238E27FC236}">
                <a16:creationId xmlns:a16="http://schemas.microsoft.com/office/drawing/2014/main" id="{FFD86D0C-D6AD-6902-A6CB-C184B749465A}"/>
              </a:ext>
            </a:extLst>
          </p:cNvPr>
          <p:cNvCxnSpPr/>
          <p:nvPr/>
        </p:nvCxnSpPr>
        <p:spPr>
          <a:xfrm>
            <a:off x="29389133" y="7920829"/>
            <a:ext cx="1498060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5F04BC0A-CD60-6B64-EE28-57C9E6583E54}"/>
              </a:ext>
            </a:extLst>
          </p:cNvPr>
          <p:cNvCxnSpPr>
            <a:cxnSpLocks/>
          </p:cNvCxnSpPr>
          <p:nvPr/>
        </p:nvCxnSpPr>
        <p:spPr>
          <a:xfrm>
            <a:off x="38619194" y="9307128"/>
            <a:ext cx="0" cy="169080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8C1102A7-5BC7-FBAD-F894-5BA37A658E3C}"/>
              </a:ext>
            </a:extLst>
          </p:cNvPr>
          <p:cNvCxnSpPr>
            <a:cxnSpLocks/>
          </p:cNvCxnSpPr>
          <p:nvPr/>
        </p:nvCxnSpPr>
        <p:spPr>
          <a:xfrm flipH="1" flipV="1">
            <a:off x="22389243" y="10975244"/>
            <a:ext cx="16265985" cy="5400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接箭头连接符 187">
            <a:extLst>
              <a:ext uri="{FF2B5EF4-FFF2-40B4-BE49-F238E27FC236}">
                <a16:creationId xmlns:a16="http://schemas.microsoft.com/office/drawing/2014/main" id="{B59DED34-D12F-3F01-71B8-0F2E5113BF18}"/>
              </a:ext>
            </a:extLst>
          </p:cNvPr>
          <p:cNvCxnSpPr>
            <a:cxnSpLocks/>
          </p:cNvCxnSpPr>
          <p:nvPr/>
        </p:nvCxnSpPr>
        <p:spPr>
          <a:xfrm>
            <a:off x="22409800" y="10956304"/>
            <a:ext cx="0" cy="2126716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0" name="右中括号 189">
            <a:extLst>
              <a:ext uri="{FF2B5EF4-FFF2-40B4-BE49-F238E27FC236}">
                <a16:creationId xmlns:a16="http://schemas.microsoft.com/office/drawing/2014/main" id="{59B8FCE2-C81A-EE0F-8CC0-8A584E0E70EA}"/>
              </a:ext>
            </a:extLst>
          </p:cNvPr>
          <p:cNvSpPr/>
          <p:nvPr/>
        </p:nvSpPr>
        <p:spPr>
          <a:xfrm rot="16200000">
            <a:off x="25625479" y="13854334"/>
            <a:ext cx="431800" cy="1022711"/>
          </a:xfrm>
          <a:prstGeom prst="rightBracket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右中括号 195">
            <a:extLst>
              <a:ext uri="{FF2B5EF4-FFF2-40B4-BE49-F238E27FC236}">
                <a16:creationId xmlns:a16="http://schemas.microsoft.com/office/drawing/2014/main" id="{F749BE3B-DDF1-729C-7825-77F9370D280D}"/>
              </a:ext>
            </a:extLst>
          </p:cNvPr>
          <p:cNvSpPr/>
          <p:nvPr/>
        </p:nvSpPr>
        <p:spPr>
          <a:xfrm rot="16200000">
            <a:off x="24164091" y="13121905"/>
            <a:ext cx="431800" cy="1311492"/>
          </a:xfrm>
          <a:prstGeom prst="rightBracket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右中括号 196">
            <a:extLst>
              <a:ext uri="{FF2B5EF4-FFF2-40B4-BE49-F238E27FC236}">
                <a16:creationId xmlns:a16="http://schemas.microsoft.com/office/drawing/2014/main" id="{15D18016-CD32-BED2-37F1-6E2D0E753164}"/>
              </a:ext>
            </a:extLst>
          </p:cNvPr>
          <p:cNvSpPr/>
          <p:nvPr/>
        </p:nvSpPr>
        <p:spPr>
          <a:xfrm rot="16200000">
            <a:off x="29257217" y="13756323"/>
            <a:ext cx="431800" cy="1022713"/>
          </a:xfrm>
          <a:prstGeom prst="rightBracket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右中括号 197">
            <a:extLst>
              <a:ext uri="{FF2B5EF4-FFF2-40B4-BE49-F238E27FC236}">
                <a16:creationId xmlns:a16="http://schemas.microsoft.com/office/drawing/2014/main" id="{BD982862-B516-95D0-FD81-F8C85F658506}"/>
              </a:ext>
            </a:extLst>
          </p:cNvPr>
          <p:cNvSpPr/>
          <p:nvPr/>
        </p:nvSpPr>
        <p:spPr>
          <a:xfrm rot="16200000">
            <a:off x="22173343" y="12680160"/>
            <a:ext cx="431800" cy="1311492"/>
          </a:xfrm>
          <a:prstGeom prst="rightBracket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右中括号 198">
            <a:extLst>
              <a:ext uri="{FF2B5EF4-FFF2-40B4-BE49-F238E27FC236}">
                <a16:creationId xmlns:a16="http://schemas.microsoft.com/office/drawing/2014/main" id="{8F50BF35-43CA-1790-30A2-366857FBE4B0}"/>
              </a:ext>
            </a:extLst>
          </p:cNvPr>
          <p:cNvSpPr/>
          <p:nvPr/>
        </p:nvSpPr>
        <p:spPr>
          <a:xfrm rot="16200000">
            <a:off x="31477576" y="13121905"/>
            <a:ext cx="431800" cy="1311492"/>
          </a:xfrm>
          <a:prstGeom prst="rightBracket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1" name="直接箭头连接符 200">
            <a:extLst>
              <a:ext uri="{FF2B5EF4-FFF2-40B4-BE49-F238E27FC236}">
                <a16:creationId xmlns:a16="http://schemas.microsoft.com/office/drawing/2014/main" id="{638A62E1-CB72-0AA1-97B2-266B90D1A19D}"/>
              </a:ext>
            </a:extLst>
          </p:cNvPr>
          <p:cNvCxnSpPr>
            <a:cxnSpLocks/>
          </p:cNvCxnSpPr>
          <p:nvPr/>
        </p:nvCxnSpPr>
        <p:spPr>
          <a:xfrm>
            <a:off x="24379991" y="11020111"/>
            <a:ext cx="0" cy="2541639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直接箭头连接符 202">
            <a:extLst>
              <a:ext uri="{FF2B5EF4-FFF2-40B4-BE49-F238E27FC236}">
                <a16:creationId xmlns:a16="http://schemas.microsoft.com/office/drawing/2014/main" id="{0B1756F6-34A6-87CB-7A87-1A91CCCD8880}"/>
              </a:ext>
            </a:extLst>
          </p:cNvPr>
          <p:cNvCxnSpPr>
            <a:cxnSpLocks/>
          </p:cNvCxnSpPr>
          <p:nvPr/>
        </p:nvCxnSpPr>
        <p:spPr>
          <a:xfrm flipH="1">
            <a:off x="25829432" y="11020111"/>
            <a:ext cx="11273" cy="3031668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箭头连接符 204">
            <a:extLst>
              <a:ext uri="{FF2B5EF4-FFF2-40B4-BE49-F238E27FC236}">
                <a16:creationId xmlns:a16="http://schemas.microsoft.com/office/drawing/2014/main" id="{63F7DA89-12CD-7DEA-5EA3-807B003F7A9D}"/>
              </a:ext>
            </a:extLst>
          </p:cNvPr>
          <p:cNvCxnSpPr>
            <a:cxnSpLocks/>
          </p:cNvCxnSpPr>
          <p:nvPr/>
        </p:nvCxnSpPr>
        <p:spPr>
          <a:xfrm flipH="1">
            <a:off x="27148030" y="11011159"/>
            <a:ext cx="5265" cy="422863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直接箭头连接符 206">
            <a:extLst>
              <a:ext uri="{FF2B5EF4-FFF2-40B4-BE49-F238E27FC236}">
                <a16:creationId xmlns:a16="http://schemas.microsoft.com/office/drawing/2014/main" id="{4BE2DED1-9FEB-6F1C-C95B-51262EE31864}"/>
              </a:ext>
            </a:extLst>
          </p:cNvPr>
          <p:cNvCxnSpPr>
            <a:cxnSpLocks/>
          </p:cNvCxnSpPr>
          <p:nvPr/>
        </p:nvCxnSpPr>
        <p:spPr>
          <a:xfrm>
            <a:off x="27856875" y="11029245"/>
            <a:ext cx="0" cy="4258639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直接箭头连接符 209">
            <a:extLst>
              <a:ext uri="{FF2B5EF4-FFF2-40B4-BE49-F238E27FC236}">
                <a16:creationId xmlns:a16="http://schemas.microsoft.com/office/drawing/2014/main" id="{BC26C202-C303-C71C-C238-D19950611D0B}"/>
              </a:ext>
            </a:extLst>
          </p:cNvPr>
          <p:cNvCxnSpPr>
            <a:cxnSpLocks/>
          </p:cNvCxnSpPr>
          <p:nvPr/>
        </p:nvCxnSpPr>
        <p:spPr>
          <a:xfrm>
            <a:off x="29477131" y="11029245"/>
            <a:ext cx="0" cy="298272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直接箭头连接符 211">
            <a:extLst>
              <a:ext uri="{FF2B5EF4-FFF2-40B4-BE49-F238E27FC236}">
                <a16:creationId xmlns:a16="http://schemas.microsoft.com/office/drawing/2014/main" id="{CA861038-0105-D36F-17BF-3D11893BE223}"/>
              </a:ext>
            </a:extLst>
          </p:cNvPr>
          <p:cNvCxnSpPr>
            <a:cxnSpLocks/>
            <a:endCxn id="199" idx="2"/>
          </p:cNvCxnSpPr>
          <p:nvPr/>
        </p:nvCxnSpPr>
        <p:spPr>
          <a:xfrm>
            <a:off x="31693476" y="11029245"/>
            <a:ext cx="0" cy="2532506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1" name="组合 470">
            <a:extLst>
              <a:ext uri="{FF2B5EF4-FFF2-40B4-BE49-F238E27FC236}">
                <a16:creationId xmlns:a16="http://schemas.microsoft.com/office/drawing/2014/main" id="{9296745F-D61B-4F5F-524C-4A96850CA844}"/>
              </a:ext>
            </a:extLst>
          </p:cNvPr>
          <p:cNvGrpSpPr/>
          <p:nvPr/>
        </p:nvGrpSpPr>
        <p:grpSpPr>
          <a:xfrm>
            <a:off x="14949429" y="13394331"/>
            <a:ext cx="1135738" cy="2144072"/>
            <a:chOff x="14949429" y="13394331"/>
            <a:chExt cx="1135738" cy="2144072"/>
          </a:xfrm>
        </p:grpSpPr>
        <p:sp>
          <p:nvSpPr>
            <p:cNvPr id="283" name="Google Shape;9577;p117">
              <a:extLst>
                <a:ext uri="{FF2B5EF4-FFF2-40B4-BE49-F238E27FC236}">
                  <a16:creationId xmlns:a16="http://schemas.microsoft.com/office/drawing/2014/main" id="{8A64181C-1860-730B-40DA-471DC92E13B9}"/>
                </a:ext>
              </a:extLst>
            </p:cNvPr>
            <p:cNvSpPr/>
            <p:nvPr/>
          </p:nvSpPr>
          <p:spPr>
            <a:xfrm>
              <a:off x="14949429" y="13394331"/>
              <a:ext cx="1135738" cy="2144072"/>
            </a:xfrm>
            <a:prstGeom prst="cube">
              <a:avLst>
                <a:gd name="adj" fmla="val 8411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chemeClr val="accent1">
                  <a:alpha val="40000"/>
                </a:schemeClr>
              </a:glow>
              <a:outerShdw blurRad="50800" dist="50800" dir="5400000" algn="ctr" rotWithShape="0">
                <a:srgbClr val="000000">
                  <a:alpha val="0"/>
                </a:srgbClr>
              </a:outerShdw>
              <a:softEdge rad="0"/>
            </a:effectLst>
            <a:scene3d>
              <a:camera prst="orthographicFront"/>
              <a:lightRig rig="brightRoom" dir="t"/>
            </a:scene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文本框 283">
              <a:extLst>
                <a:ext uri="{FF2B5EF4-FFF2-40B4-BE49-F238E27FC236}">
                  <a16:creationId xmlns:a16="http://schemas.microsoft.com/office/drawing/2014/main" id="{9066B5BD-E272-5D91-0844-A3CF5F666133}"/>
                </a:ext>
              </a:extLst>
            </p:cNvPr>
            <p:cNvSpPr txBox="1"/>
            <p:nvPr/>
          </p:nvSpPr>
          <p:spPr>
            <a:xfrm>
              <a:off x="15260896" y="13910869"/>
              <a:ext cx="79541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2Right"/>
                <a:lightRig rig="threePt" dir="t"/>
              </a:scene3d>
            </a:bodyPr>
            <a:lstStyle/>
            <a:p>
              <a:r>
                <a:rPr lang="en-US" altLang="zh-CN" sz="6600" b="1" dirty="0"/>
                <a:t>C</a:t>
              </a:r>
            </a:p>
          </p:txBody>
        </p:sp>
      </p:grpSp>
      <p:cxnSp>
        <p:nvCxnSpPr>
          <p:cNvPr id="304" name="直接箭头连接符 303">
            <a:extLst>
              <a:ext uri="{FF2B5EF4-FFF2-40B4-BE49-F238E27FC236}">
                <a16:creationId xmlns:a16="http://schemas.microsoft.com/office/drawing/2014/main" id="{3BEF83FA-24CC-272D-EABF-47F8FB410828}"/>
              </a:ext>
            </a:extLst>
          </p:cNvPr>
          <p:cNvCxnSpPr>
            <a:cxnSpLocks/>
          </p:cNvCxnSpPr>
          <p:nvPr/>
        </p:nvCxnSpPr>
        <p:spPr>
          <a:xfrm flipH="1" flipV="1">
            <a:off x="13350673" y="14622788"/>
            <a:ext cx="1145036" cy="4214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直接箭头连接符 317">
            <a:extLst>
              <a:ext uri="{FF2B5EF4-FFF2-40B4-BE49-F238E27FC236}">
                <a16:creationId xmlns:a16="http://schemas.microsoft.com/office/drawing/2014/main" id="{6CB20A6D-BA06-2B7A-67FA-3AC0A3C78E94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5552700" y="12665843"/>
            <a:ext cx="0" cy="745357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6" name="组合 475">
            <a:extLst>
              <a:ext uri="{FF2B5EF4-FFF2-40B4-BE49-F238E27FC236}">
                <a16:creationId xmlns:a16="http://schemas.microsoft.com/office/drawing/2014/main" id="{D02E248A-387F-7075-3902-FA1331F84A90}"/>
              </a:ext>
            </a:extLst>
          </p:cNvPr>
          <p:cNvGrpSpPr/>
          <p:nvPr/>
        </p:nvGrpSpPr>
        <p:grpSpPr>
          <a:xfrm>
            <a:off x="3583525" y="5156838"/>
            <a:ext cx="11520938" cy="6488986"/>
            <a:chOff x="3583525" y="5156838"/>
            <a:chExt cx="11520938" cy="6488986"/>
          </a:xfrm>
        </p:grpSpPr>
        <p:grpSp>
          <p:nvGrpSpPr>
            <p:cNvPr id="301" name="组合 300">
              <a:extLst>
                <a:ext uri="{FF2B5EF4-FFF2-40B4-BE49-F238E27FC236}">
                  <a16:creationId xmlns:a16="http://schemas.microsoft.com/office/drawing/2014/main" id="{045B96D4-F436-34B2-38F9-84D2E71D1248}"/>
                </a:ext>
              </a:extLst>
            </p:cNvPr>
            <p:cNvGrpSpPr/>
            <p:nvPr/>
          </p:nvGrpSpPr>
          <p:grpSpPr>
            <a:xfrm>
              <a:off x="3583525" y="5156838"/>
              <a:ext cx="7150972" cy="6488986"/>
              <a:chOff x="-23544929" y="-4494851"/>
              <a:chExt cx="7150972" cy="648898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10BD17C-F438-4EF1-40F7-956727D1E064}"/>
                  </a:ext>
                </a:extLst>
              </p:cNvPr>
              <p:cNvPicPr>
                <a:picLocks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23485629" y="-4494851"/>
                <a:ext cx="3688615" cy="2403078"/>
              </a:xfrm>
              <a:prstGeom prst="rect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71F17380-2286-2535-02D5-19CBEBB814DB}"/>
                  </a:ext>
                </a:extLst>
              </p:cNvPr>
              <p:cNvPicPr>
                <a:picLocks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3544929" y="-867984"/>
                <a:ext cx="3792759" cy="2067147"/>
              </a:xfrm>
              <a:prstGeom prst="rect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B58CB02-6F4F-5D2B-5F65-336DDBB96CD2}"/>
                  </a:ext>
                </a:extLst>
              </p:cNvPr>
              <p:cNvSpPr txBox="1"/>
              <p:nvPr/>
            </p:nvSpPr>
            <p:spPr>
              <a:xfrm>
                <a:off x="-22912275" y="-2040805"/>
                <a:ext cx="41893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800" dirty="0"/>
                  <a:t>start frame</a:t>
                </a:r>
                <a:endParaRPr lang="zh-CN" altLang="en-US" sz="4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DCA2FED9-73E3-6233-1F8A-E6B3A3451E11}"/>
                      </a:ext>
                    </a:extLst>
                  </p:cNvPr>
                  <p:cNvSpPr txBox="1"/>
                  <p:nvPr/>
                </p:nvSpPr>
                <p:spPr>
                  <a:xfrm>
                    <a:off x="-23368749" y="1163138"/>
                    <a:ext cx="383065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sz="4800" b="0" i="0" dirty="0" smtClean="0"/>
                            <m:t>end</m:t>
                          </m:r>
                          <m:r>
                            <m:rPr>
                              <m:nor/>
                            </m:rPr>
                            <a:rPr lang="en-US" altLang="zh-CN" sz="480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4800" dirty="0"/>
                            <m:t>frame</m:t>
                          </m:r>
                        </m:oMath>
                      </m:oMathPara>
                    </a14:m>
                    <a:endParaRPr lang="zh-CN" altLang="en-US" sz="4800" dirty="0"/>
                  </a:p>
                </p:txBody>
              </p:sp>
            </mc:Choice>
            <mc:Fallback xmlns="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DCA2FED9-73E3-6233-1F8A-E6B3A3451E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3368749" y="1163138"/>
                    <a:ext cx="3830655" cy="83099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79" name="组合 278">
                <a:extLst>
                  <a:ext uri="{FF2B5EF4-FFF2-40B4-BE49-F238E27FC236}">
                    <a16:creationId xmlns:a16="http://schemas.microsoft.com/office/drawing/2014/main" id="{35F32AB9-C818-74BF-1298-1D5B53CC1D1A}"/>
                  </a:ext>
                </a:extLst>
              </p:cNvPr>
              <p:cNvGrpSpPr/>
              <p:nvPr/>
            </p:nvGrpSpPr>
            <p:grpSpPr>
              <a:xfrm>
                <a:off x="-17705442" y="-992826"/>
                <a:ext cx="1280215" cy="2361248"/>
                <a:chOff x="-16292045" y="-357604"/>
                <a:chExt cx="1280215" cy="2361248"/>
              </a:xfrm>
            </p:grpSpPr>
            <p:sp>
              <p:nvSpPr>
                <p:cNvPr id="274" name="Google Shape;9577;p117">
                  <a:extLst>
                    <a:ext uri="{FF2B5EF4-FFF2-40B4-BE49-F238E27FC236}">
                      <a16:creationId xmlns:a16="http://schemas.microsoft.com/office/drawing/2014/main" id="{798A401B-003B-8848-AF92-3F621E05B1F8}"/>
                    </a:ext>
                  </a:extLst>
                </p:cNvPr>
                <p:cNvSpPr/>
                <p:nvPr/>
              </p:nvSpPr>
              <p:spPr>
                <a:xfrm>
                  <a:off x="-16292045" y="-357604"/>
                  <a:ext cx="1137600" cy="2361248"/>
                </a:xfrm>
                <a:prstGeom prst="cube">
                  <a:avLst>
                    <a:gd name="adj" fmla="val 85594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8" name="文本框 277">
                      <a:extLst>
                        <a:ext uri="{FF2B5EF4-FFF2-40B4-BE49-F238E27FC236}">
                          <a16:creationId xmlns:a16="http://schemas.microsoft.com/office/drawing/2014/main" id="{23C5CF45-770F-9B32-23C5-630A88F1D7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6254350" y="303411"/>
                      <a:ext cx="1242520" cy="110280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  <a:scene3d>
                        <a:camera prst="isometricOffAxis2Right"/>
                        <a:lightRig rig="threePt" dir="t"/>
                      </a:scene3d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6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60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6000" b="1" i="1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sz="6000" b="1" dirty="0"/>
                    </a:p>
                  </p:txBody>
                </p:sp>
              </mc:Choice>
              <mc:Fallback xmlns="">
                <p:sp>
                  <p:nvSpPr>
                    <p:cNvPr id="278" name="文本框 277">
                      <a:extLst>
                        <a:ext uri="{FF2B5EF4-FFF2-40B4-BE49-F238E27FC236}">
                          <a16:creationId xmlns:a16="http://schemas.microsoft.com/office/drawing/2014/main" id="{23C5CF45-770F-9B32-23C5-630A88F1D73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6254350" y="303411"/>
                      <a:ext cx="1242520" cy="1102802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1" name="直接箭头连接符 280">
                <a:extLst>
                  <a:ext uri="{FF2B5EF4-FFF2-40B4-BE49-F238E27FC236}">
                    <a16:creationId xmlns:a16="http://schemas.microsoft.com/office/drawing/2014/main" id="{996FD849-52D2-5555-AAC8-7142CBB8CD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9407124" y="-3177149"/>
                <a:ext cx="1461773" cy="0"/>
              </a:xfrm>
              <a:prstGeom prst="straightConnector1">
                <a:avLst/>
              </a:prstGeom>
              <a:ln w="57150">
                <a:tail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99" name="组合 298">
                <a:extLst>
                  <a:ext uri="{FF2B5EF4-FFF2-40B4-BE49-F238E27FC236}">
                    <a16:creationId xmlns:a16="http://schemas.microsoft.com/office/drawing/2014/main" id="{3DCB3B86-F00A-632A-C703-789707AA104B}"/>
                  </a:ext>
                </a:extLst>
              </p:cNvPr>
              <p:cNvGrpSpPr/>
              <p:nvPr/>
            </p:nvGrpSpPr>
            <p:grpSpPr>
              <a:xfrm>
                <a:off x="-17653225" y="-4478369"/>
                <a:ext cx="1259268" cy="2361248"/>
                <a:chOff x="-14698875" y="-5511495"/>
                <a:chExt cx="1259268" cy="2361248"/>
              </a:xfrm>
            </p:grpSpPr>
            <p:sp>
              <p:nvSpPr>
                <p:cNvPr id="280" name="Google Shape;9577;p117">
                  <a:extLst>
                    <a:ext uri="{FF2B5EF4-FFF2-40B4-BE49-F238E27FC236}">
                      <a16:creationId xmlns:a16="http://schemas.microsoft.com/office/drawing/2014/main" id="{1C72827C-4AF2-4D78-4DE9-55C0AFE5FD28}"/>
                    </a:ext>
                  </a:extLst>
                </p:cNvPr>
                <p:cNvSpPr/>
                <p:nvPr/>
              </p:nvSpPr>
              <p:spPr>
                <a:xfrm>
                  <a:off x="-14698875" y="-5511495"/>
                  <a:ext cx="1137600" cy="2361248"/>
                </a:xfrm>
                <a:prstGeom prst="cube">
                  <a:avLst>
                    <a:gd name="adj" fmla="val 84192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2" name="文本框 281">
                      <a:extLst>
                        <a:ext uri="{FF2B5EF4-FFF2-40B4-BE49-F238E27FC236}">
                          <a16:creationId xmlns:a16="http://schemas.microsoft.com/office/drawing/2014/main" id="{46A5FCCB-ACC8-9573-97F9-263DDE6098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4650067" y="-4885605"/>
                      <a:ext cx="1210460" cy="10156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  <a:scene3d>
                        <a:camera prst="isometricOffAxis2Right"/>
                        <a:lightRig rig="threePt" dir="t"/>
                      </a:scene3d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6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60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altLang="zh-CN" sz="60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sz="6000" b="1" dirty="0"/>
                    </a:p>
                  </p:txBody>
                </p:sp>
              </mc:Choice>
              <mc:Fallback xmlns="">
                <p:sp>
                  <p:nvSpPr>
                    <p:cNvPr id="282" name="文本框 281">
                      <a:extLst>
                        <a:ext uri="{FF2B5EF4-FFF2-40B4-BE49-F238E27FC236}">
                          <a16:creationId xmlns:a16="http://schemas.microsoft.com/office/drawing/2014/main" id="{46A5FCCB-ACC8-9573-97F9-263DDE60989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4650067" y="-4885605"/>
                      <a:ext cx="1210460" cy="1015663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0" name="直接箭头连接符 299">
                <a:extLst>
                  <a:ext uri="{FF2B5EF4-FFF2-40B4-BE49-F238E27FC236}">
                    <a16:creationId xmlns:a16="http://schemas.microsoft.com/office/drawing/2014/main" id="{97DDD4B1-A271-3769-C6A2-9ED4333FCD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9407125" y="281752"/>
                <a:ext cx="1461773" cy="0"/>
              </a:xfrm>
              <a:prstGeom prst="straightConnector1">
                <a:avLst/>
              </a:prstGeom>
              <a:ln w="57150">
                <a:tail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08" name="连接符: 肘形 307">
              <a:extLst>
                <a:ext uri="{FF2B5EF4-FFF2-40B4-BE49-F238E27FC236}">
                  <a16:creationId xmlns:a16="http://schemas.microsoft.com/office/drawing/2014/main" id="{685BBA06-8C88-232B-1886-828049D4A937}"/>
                </a:ext>
              </a:extLst>
            </p:cNvPr>
            <p:cNvCxnSpPr>
              <a:cxnSpLocks/>
              <a:stCxn id="282" idx="3"/>
              <a:endCxn id="313" idx="0"/>
            </p:cNvCxnSpPr>
            <p:nvPr/>
          </p:nvCxnSpPr>
          <p:spPr>
            <a:xfrm>
              <a:off x="10734497" y="6307042"/>
              <a:ext cx="3691968" cy="1143983"/>
            </a:xfrm>
            <a:prstGeom prst="bentConnector2">
              <a:avLst/>
            </a:prstGeom>
            <a:ln w="57150"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5" name="组合 314">
              <a:extLst>
                <a:ext uri="{FF2B5EF4-FFF2-40B4-BE49-F238E27FC236}">
                  <a16:creationId xmlns:a16="http://schemas.microsoft.com/office/drawing/2014/main" id="{B6CF7378-9768-9922-271A-75279AD5F0E7}"/>
                </a:ext>
              </a:extLst>
            </p:cNvPr>
            <p:cNvGrpSpPr/>
            <p:nvPr/>
          </p:nvGrpSpPr>
          <p:grpSpPr>
            <a:xfrm>
              <a:off x="13748466" y="7451025"/>
              <a:ext cx="1355997" cy="1328558"/>
              <a:chOff x="-10464203" y="-285951"/>
              <a:chExt cx="1355997" cy="1328558"/>
            </a:xfrm>
          </p:grpSpPr>
          <p:sp>
            <p:nvSpPr>
              <p:cNvPr id="313" name="流程图: 接点 312">
                <a:extLst>
                  <a:ext uri="{FF2B5EF4-FFF2-40B4-BE49-F238E27FC236}">
                    <a16:creationId xmlns:a16="http://schemas.microsoft.com/office/drawing/2014/main" id="{905864AB-00FF-D7CA-38C1-CFBB506C815F}"/>
                  </a:ext>
                </a:extLst>
              </p:cNvPr>
              <p:cNvSpPr/>
              <p:nvPr/>
            </p:nvSpPr>
            <p:spPr>
              <a:xfrm>
                <a:off x="-10464203" y="-285951"/>
                <a:ext cx="1355997" cy="1328558"/>
              </a:xfrm>
              <a:prstGeom prst="flowChartConnector">
                <a:avLst/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文本框 313">
                <a:extLst>
                  <a:ext uri="{FF2B5EF4-FFF2-40B4-BE49-F238E27FC236}">
                    <a16:creationId xmlns:a16="http://schemas.microsoft.com/office/drawing/2014/main" id="{F46A780C-B864-F527-7703-36018D724067}"/>
                  </a:ext>
                </a:extLst>
              </p:cNvPr>
              <p:cNvSpPr txBox="1"/>
              <p:nvPr/>
            </p:nvSpPr>
            <p:spPr>
              <a:xfrm>
                <a:off x="-10124282" y="-210255"/>
                <a:ext cx="63639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0" b="1" dirty="0"/>
                  <a:t>c</a:t>
                </a:r>
                <a:endParaRPr lang="zh-CN" altLang="en-US" sz="6000" b="1" dirty="0"/>
              </a:p>
            </p:txBody>
          </p:sp>
        </p:grpSp>
        <p:cxnSp>
          <p:nvCxnSpPr>
            <p:cNvPr id="342" name="连接符: 肘形 341">
              <a:extLst>
                <a:ext uri="{FF2B5EF4-FFF2-40B4-BE49-F238E27FC236}">
                  <a16:creationId xmlns:a16="http://schemas.microsoft.com/office/drawing/2014/main" id="{45AB7BD2-77C7-976D-FC8D-439B410075C6}"/>
                </a:ext>
              </a:extLst>
            </p:cNvPr>
            <p:cNvCxnSpPr>
              <a:cxnSpLocks/>
              <a:stCxn id="278" idx="3"/>
              <a:endCxn id="313" idx="4"/>
            </p:cNvCxnSpPr>
            <p:nvPr/>
          </p:nvCxnSpPr>
          <p:spPr>
            <a:xfrm flipV="1">
              <a:off x="10703227" y="8779583"/>
              <a:ext cx="3723238" cy="1091696"/>
            </a:xfrm>
            <a:prstGeom prst="bentConnector2">
              <a:avLst/>
            </a:prstGeom>
            <a:ln w="57150"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46" name="连接符: 肘形 345">
            <a:extLst>
              <a:ext uri="{FF2B5EF4-FFF2-40B4-BE49-F238E27FC236}">
                <a16:creationId xmlns:a16="http://schemas.microsoft.com/office/drawing/2014/main" id="{C6B4F0F4-8578-C5AF-6E0A-E83326610AAC}"/>
              </a:ext>
            </a:extLst>
          </p:cNvPr>
          <p:cNvCxnSpPr>
            <a:cxnSpLocks/>
            <a:stCxn id="313" idx="6"/>
            <a:endCxn id="9" idx="0"/>
          </p:cNvCxnSpPr>
          <p:nvPr/>
        </p:nvCxnSpPr>
        <p:spPr>
          <a:xfrm>
            <a:off x="15104463" y="8115304"/>
            <a:ext cx="448237" cy="2206993"/>
          </a:xfrm>
          <a:prstGeom prst="bentConnector2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4" name="直接箭头连接符 353">
            <a:extLst>
              <a:ext uri="{FF2B5EF4-FFF2-40B4-BE49-F238E27FC236}">
                <a16:creationId xmlns:a16="http://schemas.microsoft.com/office/drawing/2014/main" id="{7A28BB64-2CA4-0A09-9345-D04649E12C84}"/>
              </a:ext>
            </a:extLst>
          </p:cNvPr>
          <p:cNvCxnSpPr>
            <a:cxnSpLocks/>
            <a:stCxn id="313" idx="6"/>
            <a:endCxn id="154" idx="1"/>
          </p:cNvCxnSpPr>
          <p:nvPr/>
        </p:nvCxnSpPr>
        <p:spPr>
          <a:xfrm flipV="1">
            <a:off x="15104463" y="8078647"/>
            <a:ext cx="7412231" cy="36657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9" name="直接箭头连接符 358">
            <a:extLst>
              <a:ext uri="{FF2B5EF4-FFF2-40B4-BE49-F238E27FC236}">
                <a16:creationId xmlns:a16="http://schemas.microsoft.com/office/drawing/2014/main" id="{DC307979-85AB-AA7C-DDDB-B484426F07C5}"/>
              </a:ext>
            </a:extLst>
          </p:cNvPr>
          <p:cNvCxnSpPr>
            <a:cxnSpLocks/>
          </p:cNvCxnSpPr>
          <p:nvPr/>
        </p:nvCxnSpPr>
        <p:spPr>
          <a:xfrm>
            <a:off x="11267501" y="9871279"/>
            <a:ext cx="2550" cy="5032352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直接箭头连接符 360">
            <a:extLst>
              <a:ext uri="{FF2B5EF4-FFF2-40B4-BE49-F238E27FC236}">
                <a16:creationId xmlns:a16="http://schemas.microsoft.com/office/drawing/2014/main" id="{1334DE27-A6DC-2D2D-42B9-2FB530FAC2D8}"/>
              </a:ext>
            </a:extLst>
          </p:cNvPr>
          <p:cNvCxnSpPr>
            <a:cxnSpLocks/>
          </p:cNvCxnSpPr>
          <p:nvPr/>
        </p:nvCxnSpPr>
        <p:spPr>
          <a:xfrm flipH="1">
            <a:off x="12177124" y="6346079"/>
            <a:ext cx="3525" cy="7530374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直接连接符 378">
            <a:extLst>
              <a:ext uri="{FF2B5EF4-FFF2-40B4-BE49-F238E27FC236}">
                <a16:creationId xmlns:a16="http://schemas.microsoft.com/office/drawing/2014/main" id="{6C8017E3-5422-C72A-7110-AB70499684B5}"/>
              </a:ext>
            </a:extLst>
          </p:cNvPr>
          <p:cNvCxnSpPr>
            <a:cxnSpLocks/>
          </p:cNvCxnSpPr>
          <p:nvPr/>
        </p:nvCxnSpPr>
        <p:spPr>
          <a:xfrm>
            <a:off x="38583809" y="21253274"/>
            <a:ext cx="0" cy="3518741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0" name="直接连接符 379">
            <a:extLst>
              <a:ext uri="{FF2B5EF4-FFF2-40B4-BE49-F238E27FC236}">
                <a16:creationId xmlns:a16="http://schemas.microsoft.com/office/drawing/2014/main" id="{289ADE95-494D-FBEB-287D-94DD79C0C6EF}"/>
              </a:ext>
            </a:extLst>
          </p:cNvPr>
          <p:cNvCxnSpPr>
            <a:cxnSpLocks/>
          </p:cNvCxnSpPr>
          <p:nvPr/>
        </p:nvCxnSpPr>
        <p:spPr>
          <a:xfrm flipH="1">
            <a:off x="11448010" y="24772015"/>
            <a:ext cx="27135799" cy="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3" name="直接连接符 382">
            <a:extLst>
              <a:ext uri="{FF2B5EF4-FFF2-40B4-BE49-F238E27FC236}">
                <a16:creationId xmlns:a16="http://schemas.microsoft.com/office/drawing/2014/main" id="{480D6E2F-015E-EB19-ED4B-2B52B3E9F31A}"/>
              </a:ext>
            </a:extLst>
          </p:cNvPr>
          <p:cNvCxnSpPr>
            <a:cxnSpLocks/>
          </p:cNvCxnSpPr>
          <p:nvPr/>
        </p:nvCxnSpPr>
        <p:spPr>
          <a:xfrm>
            <a:off x="11448010" y="21476071"/>
            <a:ext cx="0" cy="3295944"/>
          </a:xfrm>
          <a:prstGeom prst="line">
            <a:avLst/>
          </a:prstGeom>
          <a:ln w="57150">
            <a:prstDash val="dash"/>
            <a:headEnd type="stealt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3" name="文本框 472">
            <a:extLst>
              <a:ext uri="{FF2B5EF4-FFF2-40B4-BE49-F238E27FC236}">
                <a16:creationId xmlns:a16="http://schemas.microsoft.com/office/drawing/2014/main" id="{0FFF7F99-7D18-B1FD-BB39-396FAC886F88}"/>
              </a:ext>
            </a:extLst>
          </p:cNvPr>
          <p:cNvSpPr txBox="1"/>
          <p:nvPr/>
        </p:nvSpPr>
        <p:spPr>
          <a:xfrm>
            <a:off x="22549519" y="4879614"/>
            <a:ext cx="11804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Interpolated Latent Features Supervision</a:t>
            </a:r>
            <a:endParaRPr lang="zh-CN" altLang="en-US" sz="4800" dirty="0"/>
          </a:p>
        </p:txBody>
      </p:sp>
      <p:sp>
        <p:nvSpPr>
          <p:cNvPr id="474" name="文本框 473">
            <a:extLst>
              <a:ext uri="{FF2B5EF4-FFF2-40B4-BE49-F238E27FC236}">
                <a16:creationId xmlns:a16="http://schemas.microsoft.com/office/drawing/2014/main" id="{0032322D-E404-F0D4-63EB-ED130EC5931B}"/>
              </a:ext>
            </a:extLst>
          </p:cNvPr>
          <p:cNvSpPr txBox="1"/>
          <p:nvPr/>
        </p:nvSpPr>
        <p:spPr>
          <a:xfrm>
            <a:off x="13129448" y="4980670"/>
            <a:ext cx="5245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Task Supervision </a:t>
            </a:r>
            <a:endParaRPr lang="zh-CN" altLang="en-US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9" name="文本框 478">
                <a:extLst>
                  <a:ext uri="{FF2B5EF4-FFF2-40B4-BE49-F238E27FC236}">
                    <a16:creationId xmlns:a16="http://schemas.microsoft.com/office/drawing/2014/main" id="{1392DADF-586D-7FAD-FCF7-08BAE2B894A0}"/>
                  </a:ext>
                </a:extLst>
              </p:cNvPr>
              <p:cNvSpPr txBox="1"/>
              <p:nvPr/>
            </p:nvSpPr>
            <p:spPr>
              <a:xfrm>
                <a:off x="4138731" y="19131226"/>
                <a:ext cx="656846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660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CN" altLang="en-US" sz="6600" dirty="0"/>
              </a:p>
            </p:txBody>
          </p:sp>
        </mc:Choice>
        <mc:Fallback>
          <p:sp>
            <p:nvSpPr>
              <p:cNvPr id="479" name="文本框 478">
                <a:extLst>
                  <a:ext uri="{FF2B5EF4-FFF2-40B4-BE49-F238E27FC236}">
                    <a16:creationId xmlns:a16="http://schemas.microsoft.com/office/drawing/2014/main" id="{1392DADF-586D-7FAD-FCF7-08BAE2B89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731" y="19131226"/>
                <a:ext cx="656846" cy="101566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文本框 480">
                <a:extLst>
                  <a:ext uri="{FF2B5EF4-FFF2-40B4-BE49-F238E27FC236}">
                    <a16:creationId xmlns:a16="http://schemas.microsoft.com/office/drawing/2014/main" id="{DF73A73C-BDA6-BB53-2661-89F314DC3863}"/>
                  </a:ext>
                </a:extLst>
              </p:cNvPr>
              <p:cNvSpPr txBox="1"/>
              <p:nvPr/>
            </p:nvSpPr>
            <p:spPr>
              <a:xfrm>
                <a:off x="37807369" y="20039106"/>
                <a:ext cx="1755673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zh-CN" alt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1" name="文本框 480">
                <a:extLst>
                  <a:ext uri="{FF2B5EF4-FFF2-40B4-BE49-F238E27FC236}">
                    <a16:creationId xmlns:a16="http://schemas.microsoft.com/office/drawing/2014/main" id="{DF73A73C-BDA6-BB53-2661-89F314DC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7369" y="20039106"/>
                <a:ext cx="1755673" cy="92333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96EC4A3E-8B1D-F0B5-C870-25D0D2929E8E}"/>
              </a:ext>
            </a:extLst>
          </p:cNvPr>
          <p:cNvGrpSpPr/>
          <p:nvPr/>
        </p:nvGrpSpPr>
        <p:grpSpPr>
          <a:xfrm>
            <a:off x="10499663" y="13904165"/>
            <a:ext cx="2996318" cy="6253357"/>
            <a:chOff x="10499663" y="13904165"/>
            <a:chExt cx="2996318" cy="6253357"/>
          </a:xfrm>
        </p:grpSpPr>
        <p:grpSp>
          <p:nvGrpSpPr>
            <p:cNvPr id="485" name="组合 484">
              <a:extLst>
                <a:ext uri="{FF2B5EF4-FFF2-40B4-BE49-F238E27FC236}">
                  <a16:creationId xmlns:a16="http://schemas.microsoft.com/office/drawing/2014/main" id="{A41563A0-0FDE-1A3C-20EA-CE69CE888557}"/>
                </a:ext>
              </a:extLst>
            </p:cNvPr>
            <p:cNvGrpSpPr/>
            <p:nvPr/>
          </p:nvGrpSpPr>
          <p:grpSpPr>
            <a:xfrm>
              <a:off x="10499663" y="13904165"/>
              <a:ext cx="2996318" cy="6253357"/>
              <a:chOff x="10358906" y="4110579"/>
              <a:chExt cx="2996318" cy="6253357"/>
            </a:xfrm>
          </p:grpSpPr>
          <p:sp>
            <p:nvSpPr>
              <p:cNvPr id="491" name="Google Shape;9577;p117">
                <a:extLst>
                  <a:ext uri="{FF2B5EF4-FFF2-40B4-BE49-F238E27FC236}">
                    <a16:creationId xmlns:a16="http://schemas.microsoft.com/office/drawing/2014/main" id="{E3391CB2-E600-9755-7704-2E0A7B0C8DAC}"/>
                  </a:ext>
                </a:extLst>
              </p:cNvPr>
              <p:cNvSpPr/>
              <p:nvPr/>
            </p:nvSpPr>
            <p:spPr>
              <a:xfrm>
                <a:off x="11841016" y="6537717"/>
                <a:ext cx="1137600" cy="2361248"/>
              </a:xfrm>
              <a:prstGeom prst="cube">
                <a:avLst>
                  <a:gd name="adj" fmla="val 85594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9577;p117">
                <a:extLst>
                  <a:ext uri="{FF2B5EF4-FFF2-40B4-BE49-F238E27FC236}">
                    <a16:creationId xmlns:a16="http://schemas.microsoft.com/office/drawing/2014/main" id="{9A7FD067-94BC-30CA-E063-EB69AFEF72C5}"/>
                  </a:ext>
                </a:extLst>
              </p:cNvPr>
              <p:cNvSpPr/>
              <p:nvPr/>
            </p:nvSpPr>
            <p:spPr>
              <a:xfrm>
                <a:off x="11113658" y="7266583"/>
                <a:ext cx="1137600" cy="2361248"/>
              </a:xfrm>
              <a:prstGeom prst="cube">
                <a:avLst>
                  <a:gd name="adj" fmla="val 85594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9577;p117">
                <a:extLst>
                  <a:ext uri="{FF2B5EF4-FFF2-40B4-BE49-F238E27FC236}">
                    <a16:creationId xmlns:a16="http://schemas.microsoft.com/office/drawing/2014/main" id="{8BE381C6-FA68-D90C-2FBF-E65FB8D89DC7}"/>
                  </a:ext>
                </a:extLst>
              </p:cNvPr>
              <p:cNvSpPr/>
              <p:nvPr/>
            </p:nvSpPr>
            <p:spPr>
              <a:xfrm>
                <a:off x="10359336" y="8002688"/>
                <a:ext cx="1137600" cy="2361248"/>
              </a:xfrm>
              <a:prstGeom prst="cube">
                <a:avLst>
                  <a:gd name="adj" fmla="val 84192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9577;p117">
                <a:extLst>
                  <a:ext uri="{FF2B5EF4-FFF2-40B4-BE49-F238E27FC236}">
                    <a16:creationId xmlns:a16="http://schemas.microsoft.com/office/drawing/2014/main" id="{FC31EC35-B5F8-2D46-FBE1-3D17C403F948}"/>
                  </a:ext>
                </a:extLst>
              </p:cNvPr>
              <p:cNvSpPr/>
              <p:nvPr/>
            </p:nvSpPr>
            <p:spPr>
              <a:xfrm>
                <a:off x="11843480" y="5247022"/>
                <a:ext cx="1137600" cy="2279611"/>
              </a:xfrm>
              <a:prstGeom prst="cube">
                <a:avLst>
                  <a:gd name="adj" fmla="val 84163"/>
                </a:avLst>
              </a:prstGeom>
              <a:solidFill>
                <a:srgbClr val="E1EFD8"/>
              </a:soli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9577;p117">
                <a:extLst>
                  <a:ext uri="{FF2B5EF4-FFF2-40B4-BE49-F238E27FC236}">
                    <a16:creationId xmlns:a16="http://schemas.microsoft.com/office/drawing/2014/main" id="{3CD55F1A-C92C-6941-C538-74840F3DA51F}"/>
                  </a:ext>
                </a:extLst>
              </p:cNvPr>
              <p:cNvSpPr/>
              <p:nvPr/>
            </p:nvSpPr>
            <p:spPr>
              <a:xfrm>
                <a:off x="11115148" y="5976325"/>
                <a:ext cx="1137600" cy="2279611"/>
              </a:xfrm>
              <a:prstGeom prst="cube">
                <a:avLst>
                  <a:gd name="adj" fmla="val 84163"/>
                </a:avLst>
              </a:prstGeom>
              <a:solidFill>
                <a:srgbClr val="E1EFD8"/>
              </a:soli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9577;p117">
                <a:extLst>
                  <a:ext uri="{FF2B5EF4-FFF2-40B4-BE49-F238E27FC236}">
                    <a16:creationId xmlns:a16="http://schemas.microsoft.com/office/drawing/2014/main" id="{5DD58FDF-A427-983F-A77C-6C917A26D0D9}"/>
                  </a:ext>
                </a:extLst>
              </p:cNvPr>
              <p:cNvSpPr/>
              <p:nvPr/>
            </p:nvSpPr>
            <p:spPr>
              <a:xfrm>
                <a:off x="10359042" y="6729621"/>
                <a:ext cx="1137600" cy="2278800"/>
              </a:xfrm>
              <a:prstGeom prst="cube">
                <a:avLst>
                  <a:gd name="adj" fmla="val 84163"/>
                </a:avLst>
              </a:prstGeom>
              <a:solidFill>
                <a:srgbClr val="E1EFD8"/>
              </a:soli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9577;p117">
                <a:extLst>
                  <a:ext uri="{FF2B5EF4-FFF2-40B4-BE49-F238E27FC236}">
                    <a16:creationId xmlns:a16="http://schemas.microsoft.com/office/drawing/2014/main" id="{CEC298DB-BD7C-AD3B-9FBA-9DBAD7A8DB3A}"/>
                  </a:ext>
                </a:extLst>
              </p:cNvPr>
              <p:cNvSpPr/>
              <p:nvPr/>
            </p:nvSpPr>
            <p:spPr>
              <a:xfrm>
                <a:off x="11844327" y="4110579"/>
                <a:ext cx="1135738" cy="2144072"/>
              </a:xfrm>
              <a:prstGeom prst="cube">
                <a:avLst>
                  <a:gd name="adj" fmla="val 8411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175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9577;p117">
                <a:extLst>
                  <a:ext uri="{FF2B5EF4-FFF2-40B4-BE49-F238E27FC236}">
                    <a16:creationId xmlns:a16="http://schemas.microsoft.com/office/drawing/2014/main" id="{F7AB61BB-D7A3-E665-70FC-96CEFE97F82F}"/>
                  </a:ext>
                </a:extLst>
              </p:cNvPr>
              <p:cNvSpPr/>
              <p:nvPr/>
            </p:nvSpPr>
            <p:spPr>
              <a:xfrm>
                <a:off x="11120328" y="4833416"/>
                <a:ext cx="1135738" cy="2144072"/>
              </a:xfrm>
              <a:prstGeom prst="cube">
                <a:avLst>
                  <a:gd name="adj" fmla="val 8411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175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9577;p117">
                <a:extLst>
                  <a:ext uri="{FF2B5EF4-FFF2-40B4-BE49-F238E27FC236}">
                    <a16:creationId xmlns:a16="http://schemas.microsoft.com/office/drawing/2014/main" id="{191B7209-D65B-EF03-0576-6296B9A760A9}"/>
                  </a:ext>
                </a:extLst>
              </p:cNvPr>
              <p:cNvSpPr/>
              <p:nvPr/>
            </p:nvSpPr>
            <p:spPr>
              <a:xfrm>
                <a:off x="10358906" y="5590333"/>
                <a:ext cx="1135738" cy="2144072"/>
              </a:xfrm>
              <a:prstGeom prst="cube">
                <a:avLst>
                  <a:gd name="adj" fmla="val 8411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175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文本框 499">
                <a:extLst>
                  <a:ext uri="{FF2B5EF4-FFF2-40B4-BE49-F238E27FC236}">
                    <a16:creationId xmlns:a16="http://schemas.microsoft.com/office/drawing/2014/main" id="{D5B98D28-C882-3562-6051-19C6D2AC7BAE}"/>
                  </a:ext>
                </a:extLst>
              </p:cNvPr>
              <p:cNvSpPr txBox="1"/>
              <p:nvPr/>
            </p:nvSpPr>
            <p:spPr>
              <a:xfrm>
                <a:off x="10539080" y="6106038"/>
                <a:ext cx="795411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isometricOffAxis2Right"/>
                  <a:lightRig rig="threePt" dir="t"/>
                </a:scene3d>
              </a:bodyPr>
              <a:lstStyle/>
              <a:p>
                <a:r>
                  <a:rPr lang="en-US" altLang="zh-CN" sz="6600" b="1" dirty="0"/>
                  <a:t>C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1" name="文本框 500">
                    <a:extLst>
                      <a:ext uri="{FF2B5EF4-FFF2-40B4-BE49-F238E27FC236}">
                        <a16:creationId xmlns:a16="http://schemas.microsoft.com/office/drawing/2014/main" id="{EB89251D-77F5-D1B0-0AE0-2F5CEC24D6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425569" y="8597766"/>
                    <a:ext cx="1314654" cy="11079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  <a:scene3d>
                      <a:camera prst="isometricOffAxis2Right"/>
                      <a:lightRig rig="threePt" dir="t"/>
                    </a:scene3d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6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66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altLang="zh-CN" sz="66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6600" b="1" dirty="0"/>
                  </a:p>
                </p:txBody>
              </p:sp>
            </mc:Choice>
            <mc:Fallback xmlns="">
              <p:sp>
                <p:nvSpPr>
                  <p:cNvPr id="501" name="文本框 500">
                    <a:extLst>
                      <a:ext uri="{FF2B5EF4-FFF2-40B4-BE49-F238E27FC236}">
                        <a16:creationId xmlns:a16="http://schemas.microsoft.com/office/drawing/2014/main" id="{EB89251D-77F5-D1B0-0AE0-2F5CEC24D6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25569" y="8597766"/>
                    <a:ext cx="1314654" cy="1107996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2" name="文本框 501">
                    <a:extLst>
                      <a:ext uri="{FF2B5EF4-FFF2-40B4-BE49-F238E27FC236}">
                        <a16:creationId xmlns:a16="http://schemas.microsoft.com/office/drawing/2014/main" id="{270881CF-F8C3-A558-F4D6-B9225A2C937E}"/>
                      </a:ext>
                    </a:extLst>
                  </p:cNvPr>
                  <p:cNvSpPr txBox="1"/>
                  <p:nvPr/>
                </p:nvSpPr>
                <p:spPr>
                  <a:xfrm>
                    <a:off x="12005303" y="7031125"/>
                    <a:ext cx="1349921" cy="120379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  <a:scene3d>
                      <a:camera prst="isometricOffAxis2Right"/>
                      <a:lightRig rig="threePt" dir="t"/>
                    </a:scene3d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6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66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6600" b="1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6600" b="1" dirty="0"/>
                  </a:p>
                </p:txBody>
              </p:sp>
            </mc:Choice>
            <mc:Fallback xmlns="">
              <p:sp>
                <p:nvSpPr>
                  <p:cNvPr id="502" name="文本框 501">
                    <a:extLst>
                      <a:ext uri="{FF2B5EF4-FFF2-40B4-BE49-F238E27FC236}">
                        <a16:creationId xmlns:a16="http://schemas.microsoft.com/office/drawing/2014/main" id="{270881CF-F8C3-A558-F4D6-B9225A2C93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05303" y="7031125"/>
                    <a:ext cx="1349921" cy="1203791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6" name="文本框 485">
                  <a:extLst>
                    <a:ext uri="{FF2B5EF4-FFF2-40B4-BE49-F238E27FC236}">
                      <a16:creationId xmlns:a16="http://schemas.microsoft.com/office/drawing/2014/main" id="{81897796-49EF-BF92-5FB9-A8724042B132}"/>
                    </a:ext>
                  </a:extLst>
                </p:cNvPr>
                <p:cNvSpPr txBox="1"/>
                <p:nvPr/>
              </p:nvSpPr>
              <p:spPr>
                <a:xfrm>
                  <a:off x="10618797" y="17032085"/>
                  <a:ext cx="1264577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66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6" name="文本框 485">
                  <a:extLst>
                    <a:ext uri="{FF2B5EF4-FFF2-40B4-BE49-F238E27FC236}">
                      <a16:creationId xmlns:a16="http://schemas.microsoft.com/office/drawing/2014/main" id="{81897796-49EF-BF92-5FB9-A8724042B1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8797" y="17032085"/>
                  <a:ext cx="1264577" cy="1107996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7" name="文本框 486">
                  <a:extLst>
                    <a:ext uri="{FF2B5EF4-FFF2-40B4-BE49-F238E27FC236}">
                      <a16:creationId xmlns:a16="http://schemas.microsoft.com/office/drawing/2014/main" id="{76A96AF2-E281-A317-F48C-CD979C509930}"/>
                    </a:ext>
                  </a:extLst>
                </p:cNvPr>
                <p:cNvSpPr txBox="1"/>
                <p:nvPr/>
              </p:nvSpPr>
              <p:spPr>
                <a:xfrm>
                  <a:off x="11435467" y="16171558"/>
                  <a:ext cx="1297022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66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7" name="文本框 486">
                  <a:extLst>
                    <a:ext uri="{FF2B5EF4-FFF2-40B4-BE49-F238E27FC236}">
                      <a16:creationId xmlns:a16="http://schemas.microsoft.com/office/drawing/2014/main" id="{76A96AF2-E281-A317-F48C-CD979C5099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5467" y="16171558"/>
                  <a:ext cx="1297022" cy="1107996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8" name="文本框 487">
                  <a:extLst>
                    <a:ext uri="{FF2B5EF4-FFF2-40B4-BE49-F238E27FC236}">
                      <a16:creationId xmlns:a16="http://schemas.microsoft.com/office/drawing/2014/main" id="{5AC95D2D-5BE7-7D80-63F1-FB3DE30EE7B1}"/>
                    </a:ext>
                  </a:extLst>
                </p:cNvPr>
                <p:cNvSpPr txBox="1"/>
                <p:nvPr/>
              </p:nvSpPr>
              <p:spPr>
                <a:xfrm>
                  <a:off x="12177124" y="15458376"/>
                  <a:ext cx="1297022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6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altLang="zh-CN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8" name="文本框 487">
                  <a:extLst>
                    <a:ext uri="{FF2B5EF4-FFF2-40B4-BE49-F238E27FC236}">
                      <a16:creationId xmlns:a16="http://schemas.microsoft.com/office/drawing/2014/main" id="{5AC95D2D-5BE7-7D80-63F1-FB3DE30EE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77124" y="15458376"/>
                  <a:ext cx="1297022" cy="1107996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9" name="文本框 488">
              <a:extLst>
                <a:ext uri="{FF2B5EF4-FFF2-40B4-BE49-F238E27FC236}">
                  <a16:creationId xmlns:a16="http://schemas.microsoft.com/office/drawing/2014/main" id="{A29BFE25-9941-F032-D893-DF8097DC8FA0}"/>
                </a:ext>
              </a:extLst>
            </p:cNvPr>
            <p:cNvSpPr txBox="1"/>
            <p:nvPr/>
          </p:nvSpPr>
          <p:spPr>
            <a:xfrm>
              <a:off x="11633498" y="15001309"/>
              <a:ext cx="79541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2Right"/>
                <a:lightRig rig="threePt" dir="t"/>
              </a:scene3d>
            </a:bodyPr>
            <a:lstStyle/>
            <a:p>
              <a:r>
                <a:rPr lang="en-US" altLang="zh-CN" sz="6600" b="1" dirty="0"/>
                <a:t>C</a:t>
              </a:r>
            </a:p>
          </p:txBody>
        </p:sp>
        <p:sp>
          <p:nvSpPr>
            <p:cNvPr id="490" name="文本框 489">
              <a:extLst>
                <a:ext uri="{FF2B5EF4-FFF2-40B4-BE49-F238E27FC236}">
                  <a16:creationId xmlns:a16="http://schemas.microsoft.com/office/drawing/2014/main" id="{DF3E56DB-276F-07A2-4086-5476AA1B6C1A}"/>
                </a:ext>
              </a:extLst>
            </p:cNvPr>
            <p:cNvSpPr txBox="1"/>
            <p:nvPr/>
          </p:nvSpPr>
          <p:spPr>
            <a:xfrm>
              <a:off x="12379648" y="14267679"/>
              <a:ext cx="79541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2Right"/>
                <a:lightRig rig="threePt" dir="t"/>
              </a:scene3d>
            </a:bodyPr>
            <a:lstStyle/>
            <a:p>
              <a:r>
                <a:rPr lang="en-US" altLang="zh-CN" sz="6600" b="1" dirty="0"/>
                <a:t>C</a:t>
              </a:r>
            </a:p>
          </p:txBody>
        </p:sp>
      </p:grpSp>
      <p:cxnSp>
        <p:nvCxnSpPr>
          <p:cNvPr id="503" name="直接箭头连接符 502">
            <a:extLst>
              <a:ext uri="{FF2B5EF4-FFF2-40B4-BE49-F238E27FC236}">
                <a16:creationId xmlns:a16="http://schemas.microsoft.com/office/drawing/2014/main" id="{0AB0C57D-042C-5ABD-D8AE-90687172C073}"/>
              </a:ext>
            </a:extLst>
          </p:cNvPr>
          <p:cNvCxnSpPr>
            <a:cxnSpLocks/>
          </p:cNvCxnSpPr>
          <p:nvPr/>
        </p:nvCxnSpPr>
        <p:spPr>
          <a:xfrm>
            <a:off x="5743490" y="18113507"/>
            <a:ext cx="4206683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4" name="文本框 503">
                <a:extLst>
                  <a:ext uri="{FF2B5EF4-FFF2-40B4-BE49-F238E27FC236}">
                    <a16:creationId xmlns:a16="http://schemas.microsoft.com/office/drawing/2014/main" id="{F82139C3-0B76-CD7A-B92C-0DBC316A4C61}"/>
                  </a:ext>
                </a:extLst>
              </p:cNvPr>
              <p:cNvSpPr txBox="1"/>
              <p:nvPr/>
            </p:nvSpPr>
            <p:spPr>
              <a:xfrm>
                <a:off x="11053678" y="20311040"/>
                <a:ext cx="1021497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4" name="文本框 503">
                <a:extLst>
                  <a:ext uri="{FF2B5EF4-FFF2-40B4-BE49-F238E27FC236}">
                    <a16:creationId xmlns:a16="http://schemas.microsoft.com/office/drawing/2014/main" id="{F82139C3-0B76-CD7A-B92C-0DBC316A4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3678" y="20311040"/>
                <a:ext cx="1021497" cy="92333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5" name="文本框 514">
            <a:extLst>
              <a:ext uri="{FF2B5EF4-FFF2-40B4-BE49-F238E27FC236}">
                <a16:creationId xmlns:a16="http://schemas.microsoft.com/office/drawing/2014/main" id="{6BDDFF45-50A3-A8B0-3827-AEEEDD109E3A}"/>
              </a:ext>
            </a:extLst>
          </p:cNvPr>
          <p:cNvSpPr txBox="1"/>
          <p:nvPr/>
        </p:nvSpPr>
        <p:spPr>
          <a:xfrm>
            <a:off x="11749419" y="1755507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Right"/>
              <a:lightRig rig="threePt" dir="t"/>
            </a:scene3d>
          </a:bodyPr>
          <a:lstStyle/>
          <a:p>
            <a:r>
              <a:rPr lang="en-US" altLang="zh-CN" sz="6600" dirty="0">
                <a:solidFill>
                  <a:schemeClr val="tx1"/>
                </a:solidFill>
              </a:rPr>
              <a:t>0</a:t>
            </a:r>
            <a:endParaRPr lang="zh-CN" altLang="en-US" sz="6600" dirty="0">
              <a:solidFill>
                <a:schemeClr val="tx1"/>
              </a:solidFill>
            </a:endParaRPr>
          </a:p>
        </p:txBody>
      </p:sp>
      <p:pic>
        <p:nvPicPr>
          <p:cNvPr id="200" name="图片 199">
            <a:extLst>
              <a:ext uri="{FF2B5EF4-FFF2-40B4-BE49-F238E27FC236}">
                <a16:creationId xmlns:a16="http://schemas.microsoft.com/office/drawing/2014/main" id="{1CA6270A-73A5-4193-8837-88EB222E25B5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5952976" y="-14331092"/>
            <a:ext cx="8369730" cy="10244201"/>
          </a:xfrm>
          <a:prstGeom prst="rect">
            <a:avLst/>
          </a:prstGeom>
        </p:spPr>
      </p:pic>
      <p:sp>
        <p:nvSpPr>
          <p:cNvPr id="192" name="矩形: 圆角 191">
            <a:extLst>
              <a:ext uri="{FF2B5EF4-FFF2-40B4-BE49-F238E27FC236}">
                <a16:creationId xmlns:a16="http://schemas.microsoft.com/office/drawing/2014/main" id="{53AD0F79-4180-3D13-52DE-7604BEAFD91D}"/>
              </a:ext>
            </a:extLst>
          </p:cNvPr>
          <p:cNvSpPr/>
          <p:nvPr/>
        </p:nvSpPr>
        <p:spPr>
          <a:xfrm>
            <a:off x="29471716" y="-16393724"/>
            <a:ext cx="34260513" cy="14846583"/>
          </a:xfrm>
          <a:prstGeom prst="roundRect">
            <a:avLst>
              <a:gd name="adj" fmla="val 7016"/>
            </a:avLst>
          </a:prstGeom>
          <a:solidFill>
            <a:srgbClr val="F4EFF6"/>
          </a:solidFill>
          <a:ln w="57150">
            <a:solidFill>
              <a:srgbClr val="CCBCD2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57150"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211" name="矩形: 圆角 210">
            <a:extLst>
              <a:ext uri="{FF2B5EF4-FFF2-40B4-BE49-F238E27FC236}">
                <a16:creationId xmlns:a16="http://schemas.microsoft.com/office/drawing/2014/main" id="{B2C6C960-0038-3134-409F-BF9294B4C8EF}"/>
              </a:ext>
            </a:extLst>
          </p:cNvPr>
          <p:cNvSpPr/>
          <p:nvPr/>
        </p:nvSpPr>
        <p:spPr>
          <a:xfrm>
            <a:off x="53892399" y="-11602076"/>
            <a:ext cx="8269815" cy="6499439"/>
          </a:xfrm>
          <a:prstGeom prst="roundRect">
            <a:avLst>
              <a:gd name="adj" fmla="val 4088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509" name="矩形: 圆角 508">
            <a:extLst>
              <a:ext uri="{FF2B5EF4-FFF2-40B4-BE49-F238E27FC236}">
                <a16:creationId xmlns:a16="http://schemas.microsoft.com/office/drawing/2014/main" id="{B2D890EE-17BB-4216-2428-128882797E85}"/>
              </a:ext>
            </a:extLst>
          </p:cNvPr>
          <p:cNvSpPr/>
          <p:nvPr/>
        </p:nvSpPr>
        <p:spPr>
          <a:xfrm>
            <a:off x="32101618" y="-13365191"/>
            <a:ext cx="2401671" cy="103015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6000" b="0" dirty="0">
                <a:solidFill>
                  <a:schemeClr val="tx1"/>
                </a:solidFill>
                <a:effectLst/>
              </a:rPr>
              <a:t>1D convolution</a:t>
            </a:r>
          </a:p>
        </p:txBody>
      </p:sp>
      <p:sp>
        <p:nvSpPr>
          <p:cNvPr id="510" name="矩形: 圆角 509">
            <a:extLst>
              <a:ext uri="{FF2B5EF4-FFF2-40B4-BE49-F238E27FC236}">
                <a16:creationId xmlns:a16="http://schemas.microsoft.com/office/drawing/2014/main" id="{51F932A5-DFC7-BA55-6347-ED0054867321}"/>
              </a:ext>
            </a:extLst>
          </p:cNvPr>
          <p:cNvSpPr/>
          <p:nvPr/>
        </p:nvSpPr>
        <p:spPr>
          <a:xfrm>
            <a:off x="36576193" y="-13365191"/>
            <a:ext cx="2401671" cy="103015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6000" b="0" dirty="0">
                <a:solidFill>
                  <a:schemeClr val="tx1"/>
                </a:solidFill>
                <a:effectLst/>
              </a:rPr>
              <a:t>1D convolution</a:t>
            </a:r>
          </a:p>
        </p:txBody>
      </p:sp>
      <p:cxnSp>
        <p:nvCxnSpPr>
          <p:cNvPr id="511" name="直接箭头连接符 510">
            <a:extLst>
              <a:ext uri="{FF2B5EF4-FFF2-40B4-BE49-F238E27FC236}">
                <a16:creationId xmlns:a16="http://schemas.microsoft.com/office/drawing/2014/main" id="{E7F2C644-994E-77C5-8F51-BE16EA6B32E2}"/>
              </a:ext>
            </a:extLst>
          </p:cNvPr>
          <p:cNvCxnSpPr>
            <a:cxnSpLocks/>
          </p:cNvCxnSpPr>
          <p:nvPr/>
        </p:nvCxnSpPr>
        <p:spPr>
          <a:xfrm>
            <a:off x="29120508" y="-11234016"/>
            <a:ext cx="2058408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8BBB1922-39B5-01DF-E4F6-70DB4951BD6B}"/>
              </a:ext>
            </a:extLst>
          </p:cNvPr>
          <p:cNvCxnSpPr>
            <a:cxnSpLocks/>
          </p:cNvCxnSpPr>
          <p:nvPr/>
        </p:nvCxnSpPr>
        <p:spPr>
          <a:xfrm>
            <a:off x="40606726" y="-11234016"/>
            <a:ext cx="4704298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3A91B131-3CC9-27DD-0F9F-B9A8EFAC28FB}"/>
              </a:ext>
            </a:extLst>
          </p:cNvPr>
          <p:cNvSpPr/>
          <p:nvPr/>
        </p:nvSpPr>
        <p:spPr>
          <a:xfrm rot="16200000">
            <a:off x="41391279" y="-8465849"/>
            <a:ext cx="4673982" cy="689539"/>
          </a:xfrm>
          <a:prstGeom prst="rect">
            <a:avLst/>
          </a:prstGeom>
          <a:solidFill>
            <a:srgbClr val="FFE6CD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Linear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083DF904-D6AE-2C7A-10F9-CA5E92EDBB1A}"/>
              </a:ext>
            </a:extLst>
          </p:cNvPr>
          <p:cNvSpPr/>
          <p:nvPr/>
        </p:nvSpPr>
        <p:spPr>
          <a:xfrm rot="16200000">
            <a:off x="42912123" y="-8466412"/>
            <a:ext cx="4673982" cy="689539"/>
          </a:xfrm>
          <a:prstGeom prst="rect">
            <a:avLst/>
          </a:prstGeom>
          <a:solidFill>
            <a:srgbClr val="FFE6CD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Sigmoid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CC96C905-D2A3-66E1-F4E9-8612089FF040}"/>
              </a:ext>
            </a:extLst>
          </p:cNvPr>
          <p:cNvCxnSpPr>
            <a:cxnSpLocks/>
            <a:stCxn id="96" idx="2"/>
            <a:endCxn id="97" idx="0"/>
          </p:cNvCxnSpPr>
          <p:nvPr/>
        </p:nvCxnSpPr>
        <p:spPr>
          <a:xfrm flipV="1">
            <a:off x="44073040" y="-8121643"/>
            <a:ext cx="831305" cy="563"/>
          </a:xfrm>
          <a:prstGeom prst="straightConnector1">
            <a:avLst/>
          </a:prstGeom>
          <a:ln w="57150">
            <a:prstDash val="dash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1" name="组合 540">
            <a:extLst>
              <a:ext uri="{FF2B5EF4-FFF2-40B4-BE49-F238E27FC236}">
                <a16:creationId xmlns:a16="http://schemas.microsoft.com/office/drawing/2014/main" id="{A0225237-BC45-9346-264E-EDFE2F11DD1F}"/>
              </a:ext>
            </a:extLst>
          </p:cNvPr>
          <p:cNvGrpSpPr/>
          <p:nvPr/>
        </p:nvGrpSpPr>
        <p:grpSpPr>
          <a:xfrm>
            <a:off x="47916456" y="-9173413"/>
            <a:ext cx="1896895" cy="1675847"/>
            <a:chOff x="33288857" y="32673827"/>
            <a:chExt cx="1387642" cy="1328558"/>
          </a:xfrm>
        </p:grpSpPr>
        <p:sp>
          <p:nvSpPr>
            <p:cNvPr id="524" name="流程图: 接点 523">
              <a:extLst>
                <a:ext uri="{FF2B5EF4-FFF2-40B4-BE49-F238E27FC236}">
                  <a16:creationId xmlns:a16="http://schemas.microsoft.com/office/drawing/2014/main" id="{6C02D5BA-E735-FC6F-FFB2-356CB6380751}"/>
                </a:ext>
              </a:extLst>
            </p:cNvPr>
            <p:cNvSpPr/>
            <p:nvPr/>
          </p:nvSpPr>
          <p:spPr>
            <a:xfrm>
              <a:off x="33288857" y="32673827"/>
              <a:ext cx="1387642" cy="1328558"/>
            </a:xfrm>
            <a:prstGeom prst="flowChartConnector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25" name="直接连接符 524">
              <a:extLst>
                <a:ext uri="{FF2B5EF4-FFF2-40B4-BE49-F238E27FC236}">
                  <a16:creationId xmlns:a16="http://schemas.microsoft.com/office/drawing/2014/main" id="{02BF16D5-337F-B0DB-6443-79493E5E8234}"/>
                </a:ext>
              </a:extLst>
            </p:cNvPr>
            <p:cNvCxnSpPr>
              <a:cxnSpLocks/>
              <a:stCxn id="524" idx="2"/>
              <a:endCxn id="524" idx="6"/>
            </p:cNvCxnSpPr>
            <p:nvPr/>
          </p:nvCxnSpPr>
          <p:spPr>
            <a:xfrm>
              <a:off x="33288857" y="33338106"/>
              <a:ext cx="1387642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6" name="直接连接符 525">
              <a:extLst>
                <a:ext uri="{FF2B5EF4-FFF2-40B4-BE49-F238E27FC236}">
                  <a16:creationId xmlns:a16="http://schemas.microsoft.com/office/drawing/2014/main" id="{6474E6C1-ABDB-687C-F646-89EA5DB5C990}"/>
                </a:ext>
              </a:extLst>
            </p:cNvPr>
            <p:cNvCxnSpPr>
              <a:cxnSpLocks/>
              <a:stCxn id="524" idx="0"/>
              <a:endCxn id="524" idx="4"/>
            </p:cNvCxnSpPr>
            <p:nvPr/>
          </p:nvCxnSpPr>
          <p:spPr>
            <a:xfrm>
              <a:off x="33982678" y="32673827"/>
              <a:ext cx="0" cy="132855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2" name="组合 541">
            <a:extLst>
              <a:ext uri="{FF2B5EF4-FFF2-40B4-BE49-F238E27FC236}">
                <a16:creationId xmlns:a16="http://schemas.microsoft.com/office/drawing/2014/main" id="{55CEB339-8292-A11C-D296-0137A970831D}"/>
              </a:ext>
            </a:extLst>
          </p:cNvPr>
          <p:cNvGrpSpPr/>
          <p:nvPr/>
        </p:nvGrpSpPr>
        <p:grpSpPr>
          <a:xfrm>
            <a:off x="45255480" y="-12159207"/>
            <a:ext cx="1896895" cy="1929370"/>
            <a:chOff x="28861091" y="30939061"/>
            <a:chExt cx="1387642" cy="1529543"/>
          </a:xfrm>
        </p:grpSpPr>
        <p:sp>
          <p:nvSpPr>
            <p:cNvPr id="537" name="流程图: 接点 536">
              <a:extLst>
                <a:ext uri="{FF2B5EF4-FFF2-40B4-BE49-F238E27FC236}">
                  <a16:creationId xmlns:a16="http://schemas.microsoft.com/office/drawing/2014/main" id="{1B33D495-6A33-6480-51FE-26608A0AFE51}"/>
                </a:ext>
              </a:extLst>
            </p:cNvPr>
            <p:cNvSpPr/>
            <p:nvPr/>
          </p:nvSpPr>
          <p:spPr>
            <a:xfrm>
              <a:off x="28861091" y="30939061"/>
              <a:ext cx="1387642" cy="1328558"/>
            </a:xfrm>
            <a:prstGeom prst="flowChartConnector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0" name="文本框 539">
              <a:extLst>
                <a:ext uri="{FF2B5EF4-FFF2-40B4-BE49-F238E27FC236}">
                  <a16:creationId xmlns:a16="http://schemas.microsoft.com/office/drawing/2014/main" id="{5D9810C4-3163-2F9D-0BA7-73076056CF5C}"/>
                </a:ext>
              </a:extLst>
            </p:cNvPr>
            <p:cNvSpPr txBox="1"/>
            <p:nvPr/>
          </p:nvSpPr>
          <p:spPr>
            <a:xfrm>
              <a:off x="29336796" y="31022054"/>
              <a:ext cx="57900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/>
                <a:t>•</a:t>
              </a:r>
              <a:endParaRPr lang="zh-CN" altLang="en-US" sz="8800" b="1" dirty="0"/>
            </a:p>
          </p:txBody>
        </p:sp>
      </p:grpSp>
      <p:cxnSp>
        <p:nvCxnSpPr>
          <p:cNvPr id="543" name="直接箭头连接符 542">
            <a:extLst>
              <a:ext uri="{FF2B5EF4-FFF2-40B4-BE49-F238E27FC236}">
                <a16:creationId xmlns:a16="http://schemas.microsoft.com/office/drawing/2014/main" id="{6D4A07AD-07B5-0EFD-665F-31577C9C467F}"/>
              </a:ext>
            </a:extLst>
          </p:cNvPr>
          <p:cNvCxnSpPr>
            <a:cxnSpLocks/>
          </p:cNvCxnSpPr>
          <p:nvPr/>
        </p:nvCxnSpPr>
        <p:spPr>
          <a:xfrm>
            <a:off x="29202470" y="-4998279"/>
            <a:ext cx="1960166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6" name="直接箭头连接符 545">
            <a:extLst>
              <a:ext uri="{FF2B5EF4-FFF2-40B4-BE49-F238E27FC236}">
                <a16:creationId xmlns:a16="http://schemas.microsoft.com/office/drawing/2014/main" id="{D64E326A-7B43-48A4-775D-8B9C0743E1A3}"/>
              </a:ext>
            </a:extLst>
          </p:cNvPr>
          <p:cNvCxnSpPr>
            <a:cxnSpLocks/>
          </p:cNvCxnSpPr>
          <p:nvPr/>
        </p:nvCxnSpPr>
        <p:spPr>
          <a:xfrm>
            <a:off x="40639697" y="-4998279"/>
            <a:ext cx="4713102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7" name="组合 546">
            <a:extLst>
              <a:ext uri="{FF2B5EF4-FFF2-40B4-BE49-F238E27FC236}">
                <a16:creationId xmlns:a16="http://schemas.microsoft.com/office/drawing/2014/main" id="{6BFE224A-BD0C-3FD9-A7FA-DA99314F38D7}"/>
              </a:ext>
            </a:extLst>
          </p:cNvPr>
          <p:cNvGrpSpPr/>
          <p:nvPr/>
        </p:nvGrpSpPr>
        <p:grpSpPr>
          <a:xfrm>
            <a:off x="45352798" y="-5850119"/>
            <a:ext cx="1896895" cy="1897621"/>
            <a:chOff x="28861091" y="30939061"/>
            <a:chExt cx="1387642" cy="1504373"/>
          </a:xfrm>
        </p:grpSpPr>
        <p:sp>
          <p:nvSpPr>
            <p:cNvPr id="548" name="流程图: 接点 547">
              <a:extLst>
                <a:ext uri="{FF2B5EF4-FFF2-40B4-BE49-F238E27FC236}">
                  <a16:creationId xmlns:a16="http://schemas.microsoft.com/office/drawing/2014/main" id="{324D0F9D-49AF-B098-F6D3-DD2332ABEBF3}"/>
                </a:ext>
              </a:extLst>
            </p:cNvPr>
            <p:cNvSpPr/>
            <p:nvPr/>
          </p:nvSpPr>
          <p:spPr>
            <a:xfrm>
              <a:off x="28861091" y="30939061"/>
              <a:ext cx="1387642" cy="1328558"/>
            </a:xfrm>
            <a:prstGeom prst="flowChartConnector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9" name="文本框 548">
              <a:extLst>
                <a:ext uri="{FF2B5EF4-FFF2-40B4-BE49-F238E27FC236}">
                  <a16:creationId xmlns:a16="http://schemas.microsoft.com/office/drawing/2014/main" id="{2BDAFCFD-C2E0-2EB6-73B0-59593A5BFEDE}"/>
                </a:ext>
              </a:extLst>
            </p:cNvPr>
            <p:cNvSpPr txBox="1"/>
            <p:nvPr/>
          </p:nvSpPr>
          <p:spPr>
            <a:xfrm>
              <a:off x="29325583" y="30996884"/>
              <a:ext cx="57900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/>
                <a:t>•</a:t>
              </a:r>
              <a:endParaRPr lang="zh-CN" altLang="en-US" sz="88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6" name="文本框 565">
                <a:extLst>
                  <a:ext uri="{FF2B5EF4-FFF2-40B4-BE49-F238E27FC236}">
                    <a16:creationId xmlns:a16="http://schemas.microsoft.com/office/drawing/2014/main" id="{28B8BFAA-4D92-2290-49A3-8E1C8DB173D6}"/>
                  </a:ext>
                </a:extLst>
              </p:cNvPr>
              <p:cNvSpPr txBox="1"/>
              <p:nvPr/>
            </p:nvSpPr>
            <p:spPr>
              <a:xfrm>
                <a:off x="29851190" y="-12530501"/>
                <a:ext cx="1098441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566" name="文本框 565">
                <a:extLst>
                  <a:ext uri="{FF2B5EF4-FFF2-40B4-BE49-F238E27FC236}">
                    <a16:creationId xmlns:a16="http://schemas.microsoft.com/office/drawing/2014/main" id="{28B8BFAA-4D92-2290-49A3-8E1C8DB17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1190" y="-12530501"/>
                <a:ext cx="1098441" cy="1107996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文本框 566">
                <a:extLst>
                  <a:ext uri="{FF2B5EF4-FFF2-40B4-BE49-F238E27FC236}">
                    <a16:creationId xmlns:a16="http://schemas.microsoft.com/office/drawing/2014/main" id="{B94D774A-16F0-2E04-5B9C-53811744758E}"/>
                  </a:ext>
                </a:extLst>
              </p:cNvPr>
              <p:cNvSpPr txBox="1"/>
              <p:nvPr/>
            </p:nvSpPr>
            <p:spPr>
              <a:xfrm>
                <a:off x="29878292" y="-6281684"/>
                <a:ext cx="1167627" cy="1190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567" name="文本框 566">
                <a:extLst>
                  <a:ext uri="{FF2B5EF4-FFF2-40B4-BE49-F238E27FC236}">
                    <a16:creationId xmlns:a16="http://schemas.microsoft.com/office/drawing/2014/main" id="{B94D774A-16F0-2E04-5B9C-538117447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92" y="-6281684"/>
                <a:ext cx="1167627" cy="1190519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B6F51B53-F110-E09B-E615-84B61A5940BC}"/>
                  </a:ext>
                </a:extLst>
              </p:cNvPr>
              <p:cNvSpPr txBox="1"/>
              <p:nvPr/>
            </p:nvSpPr>
            <p:spPr>
              <a:xfrm>
                <a:off x="43806243" y="-12538612"/>
                <a:ext cx="121828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B6F51B53-F110-E09B-E615-84B61A594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6243" y="-12538612"/>
                <a:ext cx="1218282" cy="1107996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B6E1500D-B177-0A80-0E59-7D79930310BA}"/>
                  </a:ext>
                </a:extLst>
              </p:cNvPr>
              <p:cNvSpPr txBox="1"/>
              <p:nvPr/>
            </p:nvSpPr>
            <p:spPr>
              <a:xfrm>
                <a:off x="43888805" y="-4894774"/>
                <a:ext cx="1287467" cy="1190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B6E1500D-B177-0A80-0E59-7D7993031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8805" y="-4894774"/>
                <a:ext cx="1287467" cy="1190519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直接箭头连接符 172">
            <a:extLst>
              <a:ext uri="{FF2B5EF4-FFF2-40B4-BE49-F238E27FC236}">
                <a16:creationId xmlns:a16="http://schemas.microsoft.com/office/drawing/2014/main" id="{AB43C645-3433-4A68-BE84-0E352761E5C4}"/>
              </a:ext>
            </a:extLst>
          </p:cNvPr>
          <p:cNvCxnSpPr>
            <a:cxnSpLocks/>
            <a:stCxn id="524" idx="6"/>
            <a:endCxn id="240" idx="2"/>
          </p:cNvCxnSpPr>
          <p:nvPr/>
        </p:nvCxnSpPr>
        <p:spPr>
          <a:xfrm flipV="1">
            <a:off x="49813351" y="-8350702"/>
            <a:ext cx="2115771" cy="15213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文本框 223">
            <a:extLst>
              <a:ext uri="{FF2B5EF4-FFF2-40B4-BE49-F238E27FC236}">
                <a16:creationId xmlns:a16="http://schemas.microsoft.com/office/drawing/2014/main" id="{9187E901-EFD2-A9EB-80CC-C5B704F79B2B}"/>
              </a:ext>
            </a:extLst>
          </p:cNvPr>
          <p:cNvSpPr txBox="1"/>
          <p:nvPr/>
        </p:nvSpPr>
        <p:spPr>
          <a:xfrm>
            <a:off x="57841509" y="-4790063"/>
            <a:ext cx="22487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×N</a:t>
            </a:r>
            <a:endParaRPr lang="zh-CN" altLang="en-US" sz="6600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F788F39-DC45-7824-EFB4-1062438BA0DC}"/>
              </a:ext>
            </a:extLst>
          </p:cNvPr>
          <p:cNvSpPr/>
          <p:nvPr/>
        </p:nvSpPr>
        <p:spPr>
          <a:xfrm>
            <a:off x="31201741" y="-13938291"/>
            <a:ext cx="10154932" cy="11486577"/>
          </a:xfrm>
          <a:prstGeom prst="roundRect">
            <a:avLst>
              <a:gd name="adj" fmla="val 8499"/>
            </a:avLst>
          </a:prstGeom>
          <a:noFill/>
          <a:ln w="571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5A0026-3411-8FFC-ED9A-C5A8877CEB83}"/>
              </a:ext>
            </a:extLst>
          </p:cNvPr>
          <p:cNvSpPr txBox="1"/>
          <p:nvPr/>
        </p:nvSpPr>
        <p:spPr>
          <a:xfrm>
            <a:off x="31557470" y="-15123014"/>
            <a:ext cx="9983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/>
              <a:t>Observation Encoder (E</a:t>
            </a:r>
            <a:r>
              <a:rPr lang="zh-CN" altLang="en-US" sz="5400" dirty="0"/>
              <a:t>）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DF08A4D-B5A5-2FAA-6D0D-925BFF091383}"/>
              </a:ext>
            </a:extLst>
          </p:cNvPr>
          <p:cNvSpPr/>
          <p:nvPr/>
        </p:nvSpPr>
        <p:spPr>
          <a:xfrm>
            <a:off x="41849004" y="-13943560"/>
            <a:ext cx="8757553" cy="11486577"/>
          </a:xfrm>
          <a:prstGeom prst="roundRect">
            <a:avLst>
              <a:gd name="adj" fmla="val 6023"/>
            </a:avLst>
          </a:prstGeom>
          <a:noFill/>
          <a:ln w="571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C5352E6-66D5-BC77-6707-B28E7461B85A}"/>
              </a:ext>
            </a:extLst>
          </p:cNvPr>
          <p:cNvSpPr txBox="1"/>
          <p:nvPr/>
        </p:nvSpPr>
        <p:spPr>
          <a:xfrm>
            <a:off x="42330205" y="-15123014"/>
            <a:ext cx="795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/>
              <a:t>Latent Space Interpolator</a:t>
            </a:r>
            <a:endParaRPr lang="zh-CN" altLang="en-US" sz="5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485AB75-6DC7-A4FA-AAC7-ACD42FE1C515}"/>
              </a:ext>
            </a:extLst>
          </p:cNvPr>
          <p:cNvSpPr txBox="1"/>
          <p:nvPr/>
        </p:nvSpPr>
        <p:spPr>
          <a:xfrm>
            <a:off x="35483668" y="-16280552"/>
            <a:ext cx="198230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tx1"/>
                </a:solidFill>
              </a:rPr>
              <a:t>Latent Space Temporal Logical Interpolation Module</a:t>
            </a:r>
            <a:endParaRPr lang="zh-CN" altLang="en-US" sz="6600" dirty="0">
              <a:solidFill>
                <a:schemeClr val="tx1"/>
              </a:solidFill>
            </a:endParaRPr>
          </a:p>
        </p:txBody>
      </p: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BB8EAC36-B9C3-E278-3627-04A5A76A6E7F}"/>
              </a:ext>
            </a:extLst>
          </p:cNvPr>
          <p:cNvGrpSpPr/>
          <p:nvPr/>
        </p:nvGrpSpPr>
        <p:grpSpPr>
          <a:xfrm>
            <a:off x="-9711365" y="3773685"/>
            <a:ext cx="11229275" cy="23665478"/>
            <a:chOff x="-9711365" y="3773685"/>
            <a:chExt cx="11229275" cy="23665478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5CA3E37F-D7E5-960D-26D7-BD47259B133D}"/>
                </a:ext>
              </a:extLst>
            </p:cNvPr>
            <p:cNvGrpSpPr/>
            <p:nvPr/>
          </p:nvGrpSpPr>
          <p:grpSpPr>
            <a:xfrm>
              <a:off x="-9711365" y="15137728"/>
              <a:ext cx="11229275" cy="12301435"/>
              <a:chOff x="2193822" y="-5503645"/>
              <a:chExt cx="11229275" cy="10732923"/>
            </a:xfrm>
          </p:grpSpPr>
          <p:sp>
            <p:nvSpPr>
              <p:cNvPr id="387" name="矩形: 圆角 386">
                <a:extLst>
                  <a:ext uri="{FF2B5EF4-FFF2-40B4-BE49-F238E27FC236}">
                    <a16:creationId xmlns:a16="http://schemas.microsoft.com/office/drawing/2014/main" id="{7D3E696F-448D-D803-4C8E-0AA53D346BFF}"/>
                  </a:ext>
                </a:extLst>
              </p:cNvPr>
              <p:cNvSpPr/>
              <p:nvPr/>
            </p:nvSpPr>
            <p:spPr>
              <a:xfrm>
                <a:off x="2193822" y="-5503645"/>
                <a:ext cx="11176854" cy="10732923"/>
              </a:xfrm>
              <a:prstGeom prst="roundRect">
                <a:avLst>
                  <a:gd name="adj" fmla="val 5610"/>
                </a:avLst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409" name="组合 408">
                <a:extLst>
                  <a:ext uri="{FF2B5EF4-FFF2-40B4-BE49-F238E27FC236}">
                    <a16:creationId xmlns:a16="http://schemas.microsoft.com/office/drawing/2014/main" id="{EA2AC67D-77D3-5E9F-BF42-5AC30F433C7C}"/>
                  </a:ext>
                </a:extLst>
              </p:cNvPr>
              <p:cNvGrpSpPr/>
              <p:nvPr/>
            </p:nvGrpSpPr>
            <p:grpSpPr>
              <a:xfrm>
                <a:off x="3419915" y="931591"/>
                <a:ext cx="2853406" cy="3812653"/>
                <a:chOff x="-21533503" y="-10006230"/>
                <a:chExt cx="2755276" cy="3812653"/>
              </a:xfrm>
            </p:grpSpPr>
            <p:sp>
              <p:nvSpPr>
                <p:cNvPr id="395" name="Google Shape;9577;p117">
                  <a:extLst>
                    <a:ext uri="{FF2B5EF4-FFF2-40B4-BE49-F238E27FC236}">
                      <a16:creationId xmlns:a16="http://schemas.microsoft.com/office/drawing/2014/main" id="{0254D8F6-0847-0B58-0F94-022D8DCC8682}"/>
                    </a:ext>
                  </a:extLst>
                </p:cNvPr>
                <p:cNvSpPr/>
                <p:nvPr/>
              </p:nvSpPr>
              <p:spPr>
                <a:xfrm>
                  <a:off x="-19915827" y="-10006230"/>
                  <a:ext cx="1137600" cy="2361248"/>
                </a:xfrm>
                <a:prstGeom prst="cube">
                  <a:avLst>
                    <a:gd name="adj" fmla="val 85594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9577;p117">
                  <a:extLst>
                    <a:ext uri="{FF2B5EF4-FFF2-40B4-BE49-F238E27FC236}">
                      <a16:creationId xmlns:a16="http://schemas.microsoft.com/office/drawing/2014/main" id="{5A3F974C-93A4-FB28-0F5D-E842402D7259}"/>
                    </a:ext>
                  </a:extLst>
                </p:cNvPr>
                <p:cNvSpPr/>
                <p:nvPr/>
              </p:nvSpPr>
              <p:spPr>
                <a:xfrm>
                  <a:off x="-20733114" y="-9274123"/>
                  <a:ext cx="1137600" cy="2361248"/>
                </a:xfrm>
                <a:prstGeom prst="cube">
                  <a:avLst>
                    <a:gd name="adj" fmla="val 85594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7" name="Google Shape;9577;p117">
                  <a:extLst>
                    <a:ext uri="{FF2B5EF4-FFF2-40B4-BE49-F238E27FC236}">
                      <a16:creationId xmlns:a16="http://schemas.microsoft.com/office/drawing/2014/main" id="{A10489EC-B710-80AC-1F7F-B27ED9AC58BD}"/>
                    </a:ext>
                  </a:extLst>
                </p:cNvPr>
                <p:cNvSpPr/>
                <p:nvPr/>
              </p:nvSpPr>
              <p:spPr>
                <a:xfrm>
                  <a:off x="-21533503" y="-8554825"/>
                  <a:ext cx="1137600" cy="2361248"/>
                </a:xfrm>
                <a:prstGeom prst="cube">
                  <a:avLst>
                    <a:gd name="adj" fmla="val 84192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410" name="组合 409">
                <a:extLst>
                  <a:ext uri="{FF2B5EF4-FFF2-40B4-BE49-F238E27FC236}">
                    <a16:creationId xmlns:a16="http://schemas.microsoft.com/office/drawing/2014/main" id="{F0762D72-551C-B7B6-99DF-3DFD992C512F}"/>
                  </a:ext>
                </a:extLst>
              </p:cNvPr>
              <p:cNvGrpSpPr/>
              <p:nvPr/>
            </p:nvGrpSpPr>
            <p:grpSpPr>
              <a:xfrm>
                <a:off x="3325724" y="-1879920"/>
                <a:ext cx="2842411" cy="3723556"/>
                <a:chOff x="-21559438" y="-13014989"/>
                <a:chExt cx="2744659" cy="3723556"/>
              </a:xfrm>
            </p:grpSpPr>
            <p:sp>
              <p:nvSpPr>
                <p:cNvPr id="398" name="Google Shape;9577;p117">
                  <a:extLst>
                    <a:ext uri="{FF2B5EF4-FFF2-40B4-BE49-F238E27FC236}">
                      <a16:creationId xmlns:a16="http://schemas.microsoft.com/office/drawing/2014/main" id="{467CB3E9-17CF-1F1C-A061-4621FA5623CD}"/>
                    </a:ext>
                  </a:extLst>
                </p:cNvPr>
                <p:cNvSpPr/>
                <p:nvPr/>
              </p:nvSpPr>
              <p:spPr>
                <a:xfrm>
                  <a:off x="-19952379" y="-13014989"/>
                  <a:ext cx="1137600" cy="2279611"/>
                </a:xfrm>
                <a:prstGeom prst="cube">
                  <a:avLst>
                    <a:gd name="adj" fmla="val 84163"/>
                  </a:avLst>
                </a:prstGeom>
                <a:solidFill>
                  <a:srgbClr val="E1EFD8"/>
                </a:solidFill>
                <a:ln w="3175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9577;p117">
                  <a:extLst>
                    <a:ext uri="{FF2B5EF4-FFF2-40B4-BE49-F238E27FC236}">
                      <a16:creationId xmlns:a16="http://schemas.microsoft.com/office/drawing/2014/main" id="{7D805948-DA27-14EA-6E1F-FA6313ED18A7}"/>
                    </a:ext>
                  </a:extLst>
                </p:cNvPr>
                <p:cNvSpPr/>
                <p:nvPr/>
              </p:nvSpPr>
              <p:spPr>
                <a:xfrm>
                  <a:off x="-20815609" y="-12238125"/>
                  <a:ext cx="1137600" cy="2279611"/>
                </a:xfrm>
                <a:prstGeom prst="cube">
                  <a:avLst>
                    <a:gd name="adj" fmla="val 84163"/>
                  </a:avLst>
                </a:prstGeom>
                <a:solidFill>
                  <a:srgbClr val="E1EFD8"/>
                </a:solidFill>
                <a:ln w="3175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0" name="Google Shape;9577;p117">
                  <a:extLst>
                    <a:ext uri="{FF2B5EF4-FFF2-40B4-BE49-F238E27FC236}">
                      <a16:creationId xmlns:a16="http://schemas.microsoft.com/office/drawing/2014/main" id="{06327A45-1BCB-0DFD-530D-F66C199AF7EA}"/>
                    </a:ext>
                  </a:extLst>
                </p:cNvPr>
                <p:cNvSpPr/>
                <p:nvPr/>
              </p:nvSpPr>
              <p:spPr>
                <a:xfrm>
                  <a:off x="-21559438" y="-11570233"/>
                  <a:ext cx="1137600" cy="2278800"/>
                </a:xfrm>
                <a:prstGeom prst="cube">
                  <a:avLst>
                    <a:gd name="adj" fmla="val 84163"/>
                  </a:avLst>
                </a:prstGeom>
                <a:solidFill>
                  <a:srgbClr val="E1EFD8"/>
                </a:solidFill>
                <a:ln w="3175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411" name="组合 410">
                <a:extLst>
                  <a:ext uri="{FF2B5EF4-FFF2-40B4-BE49-F238E27FC236}">
                    <a16:creationId xmlns:a16="http://schemas.microsoft.com/office/drawing/2014/main" id="{BC1D63AC-A839-3A5E-A6DC-82EF4E4E438B}"/>
                  </a:ext>
                </a:extLst>
              </p:cNvPr>
              <p:cNvGrpSpPr/>
              <p:nvPr/>
            </p:nvGrpSpPr>
            <p:grpSpPr>
              <a:xfrm>
                <a:off x="3291680" y="-4721224"/>
                <a:ext cx="2790690" cy="3547522"/>
                <a:chOff x="-21607057" y="-16199900"/>
                <a:chExt cx="2694705" cy="3547522"/>
              </a:xfrm>
            </p:grpSpPr>
            <p:sp>
              <p:nvSpPr>
                <p:cNvPr id="401" name="Google Shape;9577;p117">
                  <a:extLst>
                    <a:ext uri="{FF2B5EF4-FFF2-40B4-BE49-F238E27FC236}">
                      <a16:creationId xmlns:a16="http://schemas.microsoft.com/office/drawing/2014/main" id="{4CD9F5B9-BBCC-9FAE-55B2-989BECEAF824}"/>
                    </a:ext>
                  </a:extLst>
                </p:cNvPr>
                <p:cNvSpPr/>
                <p:nvPr/>
              </p:nvSpPr>
              <p:spPr>
                <a:xfrm>
                  <a:off x="-20048090" y="-16199900"/>
                  <a:ext cx="1135738" cy="2144072"/>
                </a:xfrm>
                <a:prstGeom prst="cube">
                  <a:avLst>
                    <a:gd name="adj" fmla="val 8411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175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9577;p117">
                  <a:extLst>
                    <a:ext uri="{FF2B5EF4-FFF2-40B4-BE49-F238E27FC236}">
                      <a16:creationId xmlns:a16="http://schemas.microsoft.com/office/drawing/2014/main" id="{A332BA57-A25E-56F7-EDD8-3173B0538B61}"/>
                    </a:ext>
                  </a:extLst>
                </p:cNvPr>
                <p:cNvSpPr/>
                <p:nvPr/>
              </p:nvSpPr>
              <p:spPr>
                <a:xfrm>
                  <a:off x="-20919241" y="-15421032"/>
                  <a:ext cx="1135738" cy="2144072"/>
                </a:xfrm>
                <a:prstGeom prst="cube">
                  <a:avLst>
                    <a:gd name="adj" fmla="val 8411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175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9577;p117">
                  <a:extLst>
                    <a:ext uri="{FF2B5EF4-FFF2-40B4-BE49-F238E27FC236}">
                      <a16:creationId xmlns:a16="http://schemas.microsoft.com/office/drawing/2014/main" id="{9803DBF6-C0E8-561E-C873-CAD751A65938}"/>
                    </a:ext>
                  </a:extLst>
                </p:cNvPr>
                <p:cNvSpPr/>
                <p:nvPr/>
              </p:nvSpPr>
              <p:spPr>
                <a:xfrm>
                  <a:off x="-21607057" y="-14796450"/>
                  <a:ext cx="1135738" cy="2144072"/>
                </a:xfrm>
                <a:prstGeom prst="cube">
                  <a:avLst>
                    <a:gd name="adj" fmla="val 8411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175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412" name="文本框 411">
                <a:extLst>
                  <a:ext uri="{FF2B5EF4-FFF2-40B4-BE49-F238E27FC236}">
                    <a16:creationId xmlns:a16="http://schemas.microsoft.com/office/drawing/2014/main" id="{FC8E5CE4-8693-5121-32CC-814ACF22F47B}"/>
                  </a:ext>
                </a:extLst>
              </p:cNvPr>
              <p:cNvSpPr txBox="1"/>
              <p:nvPr/>
            </p:nvSpPr>
            <p:spPr>
              <a:xfrm>
                <a:off x="6716138" y="-3322819"/>
                <a:ext cx="6381875" cy="725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/>
                  <a:t>Task class dimensions</a:t>
                </a:r>
                <a:endParaRPr lang="zh-CN" altLang="en-US" sz="4800" dirty="0"/>
              </a:p>
            </p:txBody>
          </p:sp>
          <p:sp>
            <p:nvSpPr>
              <p:cNvPr id="413" name="文本框 412">
                <a:extLst>
                  <a:ext uri="{FF2B5EF4-FFF2-40B4-BE49-F238E27FC236}">
                    <a16:creationId xmlns:a16="http://schemas.microsoft.com/office/drawing/2014/main" id="{FB398D53-3A3B-5067-81A1-6D79BAA80B9E}"/>
                  </a:ext>
                </a:extLst>
              </p:cNvPr>
              <p:cNvSpPr txBox="1"/>
              <p:nvPr/>
            </p:nvSpPr>
            <p:spPr>
              <a:xfrm>
                <a:off x="6716138" y="-694378"/>
                <a:ext cx="5184433" cy="725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/>
                  <a:t>Action dimensions</a:t>
                </a:r>
                <a:endParaRPr lang="zh-CN" altLang="en-US" sz="4800" dirty="0"/>
              </a:p>
            </p:txBody>
          </p:sp>
          <p:sp>
            <p:nvSpPr>
              <p:cNvPr id="414" name="文本框 413">
                <a:extLst>
                  <a:ext uri="{FF2B5EF4-FFF2-40B4-BE49-F238E27FC236}">
                    <a16:creationId xmlns:a16="http://schemas.microsoft.com/office/drawing/2014/main" id="{EF2E1094-3559-761D-0C50-A04CB9701773}"/>
                  </a:ext>
                </a:extLst>
              </p:cNvPr>
              <p:cNvSpPr txBox="1"/>
              <p:nvPr/>
            </p:nvSpPr>
            <p:spPr>
              <a:xfrm>
                <a:off x="6627647" y="2473170"/>
                <a:ext cx="6795450" cy="725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/>
                  <a:t>Observation dimensions</a:t>
                </a:r>
                <a:endParaRPr lang="zh-CN" altLang="en-US" sz="4800" dirty="0"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BAB57DA-4CCD-94A9-5145-9734855F4D90}"/>
                </a:ext>
              </a:extLst>
            </p:cNvPr>
            <p:cNvGrpSpPr/>
            <p:nvPr/>
          </p:nvGrpSpPr>
          <p:grpSpPr>
            <a:xfrm>
              <a:off x="-7799801" y="11020212"/>
              <a:ext cx="1483866" cy="1522714"/>
              <a:chOff x="3348846" y="-8378488"/>
              <a:chExt cx="1483866" cy="1328558"/>
            </a:xfrm>
          </p:grpSpPr>
          <p:sp>
            <p:nvSpPr>
              <p:cNvPr id="38" name="流程图: 接点 37">
                <a:extLst>
                  <a:ext uri="{FF2B5EF4-FFF2-40B4-BE49-F238E27FC236}">
                    <a16:creationId xmlns:a16="http://schemas.microsoft.com/office/drawing/2014/main" id="{4297E877-282C-C6EF-1004-10FC86CCA02D}"/>
                  </a:ext>
                </a:extLst>
              </p:cNvPr>
              <p:cNvSpPr/>
              <p:nvPr/>
            </p:nvSpPr>
            <p:spPr>
              <a:xfrm>
                <a:off x="3348846" y="-8378488"/>
                <a:ext cx="1483866" cy="1328558"/>
              </a:xfrm>
              <a:prstGeom prst="flowChartConnector">
                <a:avLst/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11B5C42-FA67-AE4C-B8C3-BE975D85D22B}"/>
                  </a:ext>
                </a:extLst>
              </p:cNvPr>
              <p:cNvSpPr txBox="1"/>
              <p:nvPr/>
            </p:nvSpPr>
            <p:spPr>
              <a:xfrm>
                <a:off x="3772583" y="-8202186"/>
                <a:ext cx="63639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0" b="1" dirty="0"/>
                  <a:t>c</a:t>
                </a:r>
                <a:endParaRPr lang="zh-CN" altLang="en-US" sz="6000" b="1" dirty="0"/>
              </a:p>
            </p:txBody>
          </p:sp>
        </p:grp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8EB3E069-0F31-F7E4-7621-3C8612F09BD7}"/>
                </a:ext>
              </a:extLst>
            </p:cNvPr>
            <p:cNvSpPr/>
            <p:nvPr/>
          </p:nvSpPr>
          <p:spPr>
            <a:xfrm>
              <a:off x="-9674880" y="3773685"/>
              <a:ext cx="10951148" cy="10130479"/>
            </a:xfrm>
            <a:prstGeom prst="roundRect">
              <a:avLst>
                <a:gd name="adj" fmla="val 3779"/>
              </a:avLst>
            </a:prstGeom>
            <a:noFill/>
            <a:ln w="571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5129FE4-BCCD-D5B7-25B1-B0A7E11D80C2}"/>
                </a:ext>
              </a:extLst>
            </p:cNvPr>
            <p:cNvSpPr txBox="1"/>
            <p:nvPr/>
          </p:nvSpPr>
          <p:spPr>
            <a:xfrm>
              <a:off x="-7329491" y="7806928"/>
              <a:ext cx="721047" cy="2091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/>
                <a:t>•</a:t>
              </a:r>
              <a:endParaRPr lang="zh-CN" altLang="en-US" sz="8800" b="1" dirty="0"/>
            </a:p>
          </p:txBody>
        </p:sp>
        <p:sp>
          <p:nvSpPr>
            <p:cNvPr id="45" name="流程图: 接点 44">
              <a:extLst>
                <a:ext uri="{FF2B5EF4-FFF2-40B4-BE49-F238E27FC236}">
                  <a16:creationId xmlns:a16="http://schemas.microsoft.com/office/drawing/2014/main" id="{75EA53F6-F694-9049-F3C5-2DAADAE1C66C}"/>
                </a:ext>
              </a:extLst>
            </p:cNvPr>
            <p:cNvSpPr/>
            <p:nvPr/>
          </p:nvSpPr>
          <p:spPr>
            <a:xfrm>
              <a:off x="-7799801" y="7781334"/>
              <a:ext cx="1483866" cy="1522714"/>
            </a:xfrm>
            <a:prstGeom prst="flowChartConnector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ED063A7-CFFA-D106-58AD-F4C337D52B2E}"/>
                </a:ext>
              </a:extLst>
            </p:cNvPr>
            <p:cNvSpPr txBox="1"/>
            <p:nvPr/>
          </p:nvSpPr>
          <p:spPr>
            <a:xfrm>
              <a:off x="-5189049" y="11409189"/>
              <a:ext cx="41601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Concatenation</a:t>
              </a:r>
              <a:endParaRPr lang="zh-CN" altLang="en-US" sz="4800" dirty="0"/>
            </a:p>
          </p:txBody>
        </p:sp>
        <p:sp>
          <p:nvSpPr>
            <p:cNvPr id="452" name="流程图: 接点 451">
              <a:extLst>
                <a:ext uri="{FF2B5EF4-FFF2-40B4-BE49-F238E27FC236}">
                  <a16:creationId xmlns:a16="http://schemas.microsoft.com/office/drawing/2014/main" id="{9412E0EE-3B8E-0CB4-96D0-BCBA7E77EEFB}"/>
                </a:ext>
              </a:extLst>
            </p:cNvPr>
            <p:cNvSpPr/>
            <p:nvPr/>
          </p:nvSpPr>
          <p:spPr>
            <a:xfrm>
              <a:off x="-7794378" y="4883764"/>
              <a:ext cx="1473020" cy="1522714"/>
            </a:xfrm>
            <a:prstGeom prst="flowChartConnector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7060C57-C6AE-C7E6-050D-16EF062E2E9D}"/>
                </a:ext>
              </a:extLst>
            </p:cNvPr>
            <p:cNvSpPr txBox="1"/>
            <p:nvPr/>
          </p:nvSpPr>
          <p:spPr>
            <a:xfrm>
              <a:off x="-5189049" y="8050452"/>
              <a:ext cx="3744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Multiplication</a:t>
              </a:r>
              <a:endParaRPr lang="zh-CN" altLang="en-US" sz="4800" dirty="0"/>
            </a:p>
          </p:txBody>
        </p:sp>
        <p:sp>
          <p:nvSpPr>
            <p:cNvPr id="453" name="文本框 452">
              <a:extLst>
                <a:ext uri="{FF2B5EF4-FFF2-40B4-BE49-F238E27FC236}">
                  <a16:creationId xmlns:a16="http://schemas.microsoft.com/office/drawing/2014/main" id="{A5AC2385-A119-A518-1C78-285C417F1328}"/>
                </a:ext>
              </a:extLst>
            </p:cNvPr>
            <p:cNvSpPr txBox="1"/>
            <p:nvPr/>
          </p:nvSpPr>
          <p:spPr>
            <a:xfrm>
              <a:off x="-5189049" y="5152882"/>
              <a:ext cx="24112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Addition</a:t>
              </a:r>
              <a:endParaRPr lang="zh-CN" altLang="en-US" sz="4800" dirty="0"/>
            </a:p>
          </p:txBody>
        </p:sp>
        <p:cxnSp>
          <p:nvCxnSpPr>
            <p:cNvPr id="454" name="直接连接符 453">
              <a:extLst>
                <a:ext uri="{FF2B5EF4-FFF2-40B4-BE49-F238E27FC236}">
                  <a16:creationId xmlns:a16="http://schemas.microsoft.com/office/drawing/2014/main" id="{EF9ADD8D-67E2-8F78-2526-4CDCBF28A023}"/>
                </a:ext>
              </a:extLst>
            </p:cNvPr>
            <p:cNvCxnSpPr>
              <a:cxnSpLocks/>
            </p:cNvCxnSpPr>
            <p:nvPr/>
          </p:nvCxnSpPr>
          <p:spPr>
            <a:xfrm>
              <a:off x="-7057868" y="4883764"/>
              <a:ext cx="0" cy="152271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548B9A79-16DF-B75D-9E7D-8A44AF193049}"/>
                </a:ext>
              </a:extLst>
            </p:cNvPr>
            <p:cNvCxnSpPr>
              <a:cxnSpLocks/>
            </p:cNvCxnSpPr>
            <p:nvPr/>
          </p:nvCxnSpPr>
          <p:spPr>
            <a:xfrm>
              <a:off x="-7794378" y="5645121"/>
              <a:ext cx="147302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3" name="图片 72">
            <a:extLst>
              <a:ext uri="{FF2B5EF4-FFF2-40B4-BE49-F238E27FC236}">
                <a16:creationId xmlns:a16="http://schemas.microsoft.com/office/drawing/2014/main" id="{83C4BF8C-A7C7-E167-8477-35E15730493C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 rot="16200000">
            <a:off x="98560885" y="-30621435"/>
            <a:ext cx="14151491" cy="28566022"/>
          </a:xfrm>
          <a:prstGeom prst="rect">
            <a:avLst/>
          </a:prstGeom>
        </p:spPr>
      </p:pic>
      <p:sp>
        <p:nvSpPr>
          <p:cNvPr id="416" name="矩形: 圆角 415">
            <a:extLst>
              <a:ext uri="{FF2B5EF4-FFF2-40B4-BE49-F238E27FC236}">
                <a16:creationId xmlns:a16="http://schemas.microsoft.com/office/drawing/2014/main" id="{7A2DCF15-B29C-6E4B-7D2E-089B71738ED6}"/>
              </a:ext>
            </a:extLst>
          </p:cNvPr>
          <p:cNvSpPr/>
          <p:nvPr/>
        </p:nvSpPr>
        <p:spPr>
          <a:xfrm>
            <a:off x="54284686" y="7569783"/>
            <a:ext cx="39212716" cy="18169604"/>
          </a:xfrm>
          <a:prstGeom prst="roundRect">
            <a:avLst>
              <a:gd name="adj" fmla="val 5555"/>
            </a:avLst>
          </a:prstGeom>
          <a:solidFill>
            <a:srgbClr val="E6F3F7"/>
          </a:solidFill>
          <a:ln w="571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1" name="矩形: 圆角 420">
            <a:extLst>
              <a:ext uri="{FF2B5EF4-FFF2-40B4-BE49-F238E27FC236}">
                <a16:creationId xmlns:a16="http://schemas.microsoft.com/office/drawing/2014/main" id="{C4B9AF5F-CDB3-19C0-065E-C0403C4F6490}"/>
              </a:ext>
            </a:extLst>
          </p:cNvPr>
          <p:cNvSpPr/>
          <p:nvPr/>
        </p:nvSpPr>
        <p:spPr>
          <a:xfrm rot="16200000">
            <a:off x="67514374" y="11096823"/>
            <a:ext cx="13136060" cy="11559174"/>
          </a:xfrm>
          <a:prstGeom prst="roundRect">
            <a:avLst>
              <a:gd name="adj" fmla="val 4466"/>
            </a:avLst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Cross Attention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cxnSp>
        <p:nvCxnSpPr>
          <p:cNvPr id="425" name="直接箭头连接符 424">
            <a:extLst>
              <a:ext uri="{FF2B5EF4-FFF2-40B4-BE49-F238E27FC236}">
                <a16:creationId xmlns:a16="http://schemas.microsoft.com/office/drawing/2014/main" id="{6E1EF30E-AA1F-0AB2-9783-17442B71AA10}"/>
              </a:ext>
            </a:extLst>
          </p:cNvPr>
          <p:cNvCxnSpPr>
            <a:cxnSpLocks/>
          </p:cNvCxnSpPr>
          <p:nvPr/>
        </p:nvCxnSpPr>
        <p:spPr>
          <a:xfrm>
            <a:off x="59943153" y="17488505"/>
            <a:ext cx="2829978" cy="3491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9" name="直接箭头连接符 428">
            <a:extLst>
              <a:ext uri="{FF2B5EF4-FFF2-40B4-BE49-F238E27FC236}">
                <a16:creationId xmlns:a16="http://schemas.microsoft.com/office/drawing/2014/main" id="{9F6FF80A-5852-5828-620B-D81ED91032EC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55298539" y="20687275"/>
            <a:ext cx="1457405" cy="1040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7" name="文本框 446">
            <a:extLst>
              <a:ext uri="{FF2B5EF4-FFF2-40B4-BE49-F238E27FC236}">
                <a16:creationId xmlns:a16="http://schemas.microsoft.com/office/drawing/2014/main" id="{09B8ACA7-F6F2-6A45-7C91-72AE8EBE95F1}"/>
              </a:ext>
            </a:extLst>
          </p:cNvPr>
          <p:cNvSpPr txBox="1"/>
          <p:nvPr/>
        </p:nvSpPr>
        <p:spPr>
          <a:xfrm>
            <a:off x="60293402" y="18900463"/>
            <a:ext cx="2159230" cy="1680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/>
              <a:t>2×B×O</a:t>
            </a:r>
            <a:endParaRPr lang="zh-CN" altLang="en-US" sz="4800" dirty="0"/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0EB0C8A8-D2F4-7C43-720B-43BE2AF8CC33}"/>
              </a:ext>
            </a:extLst>
          </p:cNvPr>
          <p:cNvSpPr/>
          <p:nvPr/>
        </p:nvSpPr>
        <p:spPr>
          <a:xfrm rot="16200000">
            <a:off x="57113596" y="16666028"/>
            <a:ext cx="7086912" cy="7802213"/>
          </a:xfrm>
          <a:prstGeom prst="roundRect">
            <a:avLst>
              <a:gd name="adj" fmla="val 7668"/>
            </a:avLst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Conv1dBlock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223794F1-8BC8-8EE5-F275-11410FDF4A23}"/>
              </a:ext>
            </a:extLst>
          </p:cNvPr>
          <p:cNvSpPr/>
          <p:nvPr/>
        </p:nvSpPr>
        <p:spPr>
          <a:xfrm rot="16200000">
            <a:off x="56596805" y="19749988"/>
            <a:ext cx="4564872" cy="1527257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Conv1d</a:t>
            </a: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2F5A7985-4634-E0E8-7692-D22AD65F6262}"/>
              </a:ext>
            </a:extLst>
          </p:cNvPr>
          <p:cNvSpPr/>
          <p:nvPr/>
        </p:nvSpPr>
        <p:spPr>
          <a:xfrm rot="16200000">
            <a:off x="58484680" y="19749988"/>
            <a:ext cx="4564871" cy="1527257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GroupNorm</a:t>
            </a: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1214A208-C58E-5ADA-48E4-5A0E775A93EA}"/>
              </a:ext>
            </a:extLst>
          </p:cNvPr>
          <p:cNvSpPr/>
          <p:nvPr/>
        </p:nvSpPr>
        <p:spPr>
          <a:xfrm rot="16200000">
            <a:off x="60442082" y="19749988"/>
            <a:ext cx="4564872" cy="1527257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Mish</a:t>
            </a:r>
          </a:p>
        </p:txBody>
      </p:sp>
      <p:sp>
        <p:nvSpPr>
          <p:cNvPr id="95" name="流程图: 接点 94">
            <a:extLst>
              <a:ext uri="{FF2B5EF4-FFF2-40B4-BE49-F238E27FC236}">
                <a16:creationId xmlns:a16="http://schemas.microsoft.com/office/drawing/2014/main" id="{E0AC675F-CA16-DE59-227C-F1CA6E868C63}"/>
              </a:ext>
            </a:extLst>
          </p:cNvPr>
          <p:cNvSpPr/>
          <p:nvPr/>
        </p:nvSpPr>
        <p:spPr>
          <a:xfrm>
            <a:off x="65614725" y="16122974"/>
            <a:ext cx="1339784" cy="1487970"/>
          </a:xfrm>
          <a:prstGeom prst="flowChartConnector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C4437A10-EAEE-8217-7741-084842AF6501}"/>
              </a:ext>
            </a:extLst>
          </p:cNvPr>
          <p:cNvCxnSpPr>
            <a:cxnSpLocks/>
            <a:endCxn id="95" idx="4"/>
          </p:cNvCxnSpPr>
          <p:nvPr/>
        </p:nvCxnSpPr>
        <p:spPr>
          <a:xfrm>
            <a:off x="66284617" y="16119185"/>
            <a:ext cx="1" cy="149175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07DA7BAC-7D28-DE12-A724-66C7F19A5411}"/>
              </a:ext>
            </a:extLst>
          </p:cNvPr>
          <p:cNvCxnSpPr>
            <a:cxnSpLocks/>
            <a:stCxn id="95" idx="2"/>
            <a:endCxn id="95" idx="6"/>
          </p:cNvCxnSpPr>
          <p:nvPr/>
        </p:nvCxnSpPr>
        <p:spPr>
          <a:xfrm>
            <a:off x="65614725" y="16866959"/>
            <a:ext cx="133978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8" name="矩形: 圆角 527">
            <a:extLst>
              <a:ext uri="{FF2B5EF4-FFF2-40B4-BE49-F238E27FC236}">
                <a16:creationId xmlns:a16="http://schemas.microsoft.com/office/drawing/2014/main" id="{FD5A50E5-F787-D524-6C10-AF1FCF76416D}"/>
              </a:ext>
            </a:extLst>
          </p:cNvPr>
          <p:cNvSpPr/>
          <p:nvPr/>
        </p:nvSpPr>
        <p:spPr>
          <a:xfrm rot="16200000">
            <a:off x="56207249" y="9460385"/>
            <a:ext cx="7086912" cy="6044863"/>
          </a:xfrm>
          <a:prstGeom prst="roundRect">
            <a:avLst>
              <a:gd name="adj" fmla="val 6527"/>
            </a:avLst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TimeMLP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sp>
        <p:nvSpPr>
          <p:cNvPr id="530" name="矩形: 圆角 529">
            <a:extLst>
              <a:ext uri="{FF2B5EF4-FFF2-40B4-BE49-F238E27FC236}">
                <a16:creationId xmlns:a16="http://schemas.microsoft.com/office/drawing/2014/main" id="{9F9AB1A3-CC67-4BF6-B75C-47E6A65EF30B}"/>
              </a:ext>
            </a:extLst>
          </p:cNvPr>
          <p:cNvSpPr/>
          <p:nvPr/>
        </p:nvSpPr>
        <p:spPr>
          <a:xfrm rot="16200000">
            <a:off x="56565498" y="11713770"/>
            <a:ext cx="4564871" cy="1538092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531" name="矩形: 圆角 530">
            <a:extLst>
              <a:ext uri="{FF2B5EF4-FFF2-40B4-BE49-F238E27FC236}">
                <a16:creationId xmlns:a16="http://schemas.microsoft.com/office/drawing/2014/main" id="{8B993A50-34C8-4309-C064-1BA1868FF8F2}"/>
              </a:ext>
            </a:extLst>
          </p:cNvPr>
          <p:cNvSpPr/>
          <p:nvPr/>
        </p:nvSpPr>
        <p:spPr>
          <a:xfrm rot="16200000">
            <a:off x="58685160" y="11698283"/>
            <a:ext cx="4564872" cy="1538092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Mish</a:t>
            </a:r>
          </a:p>
        </p:txBody>
      </p:sp>
      <p:cxnSp>
        <p:nvCxnSpPr>
          <p:cNvPr id="534" name="直接箭头连接符 533">
            <a:extLst>
              <a:ext uri="{FF2B5EF4-FFF2-40B4-BE49-F238E27FC236}">
                <a16:creationId xmlns:a16="http://schemas.microsoft.com/office/drawing/2014/main" id="{BC9FC11E-5394-9C96-3391-C7A5A0A29AD2}"/>
              </a:ext>
            </a:extLst>
          </p:cNvPr>
          <p:cNvCxnSpPr>
            <a:cxnSpLocks/>
            <a:endCxn id="528" idx="0"/>
          </p:cNvCxnSpPr>
          <p:nvPr/>
        </p:nvCxnSpPr>
        <p:spPr>
          <a:xfrm flipV="1">
            <a:off x="55415614" y="12482815"/>
            <a:ext cx="1312660" cy="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7" name="直接箭头连接符 556">
            <a:extLst>
              <a:ext uri="{FF2B5EF4-FFF2-40B4-BE49-F238E27FC236}">
                <a16:creationId xmlns:a16="http://schemas.microsoft.com/office/drawing/2014/main" id="{7C151AA0-14DE-CB2E-8D35-F14FD9A2CDF1}"/>
              </a:ext>
            </a:extLst>
          </p:cNvPr>
          <p:cNvCxnSpPr>
            <a:cxnSpLocks/>
            <a:stCxn id="95" idx="6"/>
            <a:endCxn id="421" idx="0"/>
          </p:cNvCxnSpPr>
          <p:nvPr/>
        </p:nvCxnSpPr>
        <p:spPr>
          <a:xfrm>
            <a:off x="66954509" y="16866959"/>
            <a:ext cx="1348308" cy="945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4F7ADE2C-4A9D-E305-4E9E-42244DE5338E}"/>
              </a:ext>
            </a:extLst>
          </p:cNvPr>
          <p:cNvSpPr/>
          <p:nvPr/>
        </p:nvSpPr>
        <p:spPr>
          <a:xfrm>
            <a:off x="68847785" y="10778199"/>
            <a:ext cx="4027088" cy="17434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50" name="矩形: 圆角 149">
            <a:extLst>
              <a:ext uri="{FF2B5EF4-FFF2-40B4-BE49-F238E27FC236}">
                <a16:creationId xmlns:a16="http://schemas.microsoft.com/office/drawing/2014/main" id="{393A6A0E-2408-7729-F866-64799776F520}"/>
              </a:ext>
            </a:extLst>
          </p:cNvPr>
          <p:cNvSpPr/>
          <p:nvPr/>
        </p:nvSpPr>
        <p:spPr>
          <a:xfrm rot="16200000">
            <a:off x="67197718" y="16161666"/>
            <a:ext cx="7327220" cy="15380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Multihead Attention</a:t>
            </a:r>
          </a:p>
        </p:txBody>
      </p:sp>
      <p:cxnSp>
        <p:nvCxnSpPr>
          <p:cNvPr id="167" name="直接箭头连接符 166">
            <a:extLst>
              <a:ext uri="{FF2B5EF4-FFF2-40B4-BE49-F238E27FC236}">
                <a16:creationId xmlns:a16="http://schemas.microsoft.com/office/drawing/2014/main" id="{69665964-CC6C-714E-8B05-836EA8BF9FF7}"/>
              </a:ext>
            </a:extLst>
          </p:cNvPr>
          <p:cNvCxnSpPr>
            <a:cxnSpLocks/>
            <a:stCxn id="146" idx="2"/>
            <a:endCxn id="150" idx="3"/>
          </p:cNvCxnSpPr>
          <p:nvPr/>
        </p:nvCxnSpPr>
        <p:spPr>
          <a:xfrm>
            <a:off x="70861329" y="12521690"/>
            <a:ext cx="0" cy="745412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直接箭头连接符 193">
            <a:extLst>
              <a:ext uri="{FF2B5EF4-FFF2-40B4-BE49-F238E27FC236}">
                <a16:creationId xmlns:a16="http://schemas.microsoft.com/office/drawing/2014/main" id="{157A06FC-22E4-1E80-11BF-7D572B36BF72}"/>
              </a:ext>
            </a:extLst>
          </p:cNvPr>
          <p:cNvCxnSpPr>
            <a:cxnSpLocks/>
            <a:endCxn id="146" idx="3"/>
          </p:cNvCxnSpPr>
          <p:nvPr/>
        </p:nvCxnSpPr>
        <p:spPr>
          <a:xfrm flipH="1">
            <a:off x="72874873" y="11649945"/>
            <a:ext cx="1849394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矩形: 圆角 230">
            <a:extLst>
              <a:ext uri="{FF2B5EF4-FFF2-40B4-BE49-F238E27FC236}">
                <a16:creationId xmlns:a16="http://schemas.microsoft.com/office/drawing/2014/main" id="{44F955F8-777C-6F74-3734-874392FFF4CE}"/>
              </a:ext>
            </a:extLst>
          </p:cNvPr>
          <p:cNvSpPr/>
          <p:nvPr/>
        </p:nvSpPr>
        <p:spPr>
          <a:xfrm rot="16200000">
            <a:off x="69141314" y="16145882"/>
            <a:ext cx="7327220" cy="15380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LayerNorm</a:t>
            </a:r>
          </a:p>
        </p:txBody>
      </p:sp>
      <p:sp>
        <p:nvSpPr>
          <p:cNvPr id="236" name="矩形: 圆角 235">
            <a:extLst>
              <a:ext uri="{FF2B5EF4-FFF2-40B4-BE49-F238E27FC236}">
                <a16:creationId xmlns:a16="http://schemas.microsoft.com/office/drawing/2014/main" id="{77C27D25-C1A3-83F2-0920-2309CC62ED90}"/>
              </a:ext>
            </a:extLst>
          </p:cNvPr>
          <p:cNvSpPr/>
          <p:nvPr/>
        </p:nvSpPr>
        <p:spPr>
          <a:xfrm rot="16200000">
            <a:off x="71091383" y="16145881"/>
            <a:ext cx="7327218" cy="15380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237" name="矩形: 圆角 236">
            <a:extLst>
              <a:ext uri="{FF2B5EF4-FFF2-40B4-BE49-F238E27FC236}">
                <a16:creationId xmlns:a16="http://schemas.microsoft.com/office/drawing/2014/main" id="{678376D8-FD55-C5BF-14F1-CEBDCB05E3BC}"/>
              </a:ext>
            </a:extLst>
          </p:cNvPr>
          <p:cNvSpPr/>
          <p:nvPr/>
        </p:nvSpPr>
        <p:spPr>
          <a:xfrm rot="16200000">
            <a:off x="72967230" y="16161666"/>
            <a:ext cx="7327220" cy="15380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Mish</a:t>
            </a:r>
          </a:p>
        </p:txBody>
      </p:sp>
      <p:sp>
        <p:nvSpPr>
          <p:cNvPr id="244" name="矩形: 圆角 243">
            <a:extLst>
              <a:ext uri="{FF2B5EF4-FFF2-40B4-BE49-F238E27FC236}">
                <a16:creationId xmlns:a16="http://schemas.microsoft.com/office/drawing/2014/main" id="{65156EAC-6B7E-35D8-6123-7282D45F7B26}"/>
              </a:ext>
            </a:extLst>
          </p:cNvPr>
          <p:cNvSpPr/>
          <p:nvPr/>
        </p:nvSpPr>
        <p:spPr>
          <a:xfrm rot="16200000">
            <a:off x="74784094" y="16194469"/>
            <a:ext cx="7327218" cy="15380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247" name="矩形: 圆角 246">
            <a:extLst>
              <a:ext uri="{FF2B5EF4-FFF2-40B4-BE49-F238E27FC236}">
                <a16:creationId xmlns:a16="http://schemas.microsoft.com/office/drawing/2014/main" id="{B52E6009-0F17-1EB2-99D8-D51CF9500BD6}"/>
              </a:ext>
            </a:extLst>
          </p:cNvPr>
          <p:cNvSpPr/>
          <p:nvPr/>
        </p:nvSpPr>
        <p:spPr>
          <a:xfrm rot="16200000">
            <a:off x="83684228" y="12966050"/>
            <a:ext cx="7086912" cy="7802213"/>
          </a:xfrm>
          <a:prstGeom prst="roundRect">
            <a:avLst>
              <a:gd name="adj" fmla="val 7668"/>
            </a:avLst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Conv1dBlock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sp>
        <p:nvSpPr>
          <p:cNvPr id="248" name="矩形: 圆角 247">
            <a:extLst>
              <a:ext uri="{FF2B5EF4-FFF2-40B4-BE49-F238E27FC236}">
                <a16:creationId xmlns:a16="http://schemas.microsoft.com/office/drawing/2014/main" id="{19DDDBBE-94F9-2452-05B3-10F8733F6B75}"/>
              </a:ext>
            </a:extLst>
          </p:cNvPr>
          <p:cNvSpPr/>
          <p:nvPr/>
        </p:nvSpPr>
        <p:spPr>
          <a:xfrm rot="16200000">
            <a:off x="83167437" y="16050010"/>
            <a:ext cx="4564872" cy="1527257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Conv1d</a:t>
            </a:r>
          </a:p>
        </p:txBody>
      </p:sp>
      <p:sp>
        <p:nvSpPr>
          <p:cNvPr id="249" name="矩形: 圆角 248">
            <a:extLst>
              <a:ext uri="{FF2B5EF4-FFF2-40B4-BE49-F238E27FC236}">
                <a16:creationId xmlns:a16="http://schemas.microsoft.com/office/drawing/2014/main" id="{8EEEBA78-CC5B-C69A-DECE-16E10581A8D3}"/>
              </a:ext>
            </a:extLst>
          </p:cNvPr>
          <p:cNvSpPr/>
          <p:nvPr/>
        </p:nvSpPr>
        <p:spPr>
          <a:xfrm rot="16200000">
            <a:off x="85055312" y="16050010"/>
            <a:ext cx="4564871" cy="1527257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GroupNorm</a:t>
            </a:r>
          </a:p>
        </p:txBody>
      </p:sp>
      <p:sp>
        <p:nvSpPr>
          <p:cNvPr id="250" name="矩形: 圆角 249">
            <a:extLst>
              <a:ext uri="{FF2B5EF4-FFF2-40B4-BE49-F238E27FC236}">
                <a16:creationId xmlns:a16="http://schemas.microsoft.com/office/drawing/2014/main" id="{9357A564-4870-0B4F-C2D8-F407AFEC8BB5}"/>
              </a:ext>
            </a:extLst>
          </p:cNvPr>
          <p:cNvSpPr/>
          <p:nvPr/>
        </p:nvSpPr>
        <p:spPr>
          <a:xfrm rot="16200000">
            <a:off x="87012714" y="16050010"/>
            <a:ext cx="4564872" cy="1527257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Mish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111DAE93-D365-62E1-6025-B79153BFA625}"/>
                  </a:ext>
                </a:extLst>
              </p:cNvPr>
              <p:cNvSpPr txBox="1"/>
              <p:nvPr/>
            </p:nvSpPr>
            <p:spPr>
              <a:xfrm>
                <a:off x="55071922" y="19178983"/>
                <a:ext cx="1106585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8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8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8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zh-CN" altLang="en-US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111DAE93-D365-62E1-6025-B79153BFA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1922" y="19178983"/>
                <a:ext cx="1106585" cy="1231106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" name="文本框 265">
            <a:extLst>
              <a:ext uri="{FF2B5EF4-FFF2-40B4-BE49-F238E27FC236}">
                <a16:creationId xmlns:a16="http://schemas.microsoft.com/office/drawing/2014/main" id="{11DBAB24-1393-B0E9-34CD-F34410FBB9AD}"/>
              </a:ext>
            </a:extLst>
          </p:cNvPr>
          <p:cNvSpPr txBox="1"/>
          <p:nvPr/>
        </p:nvSpPr>
        <p:spPr>
          <a:xfrm>
            <a:off x="55731332" y="11274202"/>
            <a:ext cx="285335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chemeClr val="tx1"/>
                </a:solidFill>
              </a:rPr>
              <a:t>t</a:t>
            </a:r>
            <a:endParaRPr lang="zh-CN" altLang="en-US" sz="8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文本框 270">
                <a:extLst>
                  <a:ext uri="{FF2B5EF4-FFF2-40B4-BE49-F238E27FC236}">
                    <a16:creationId xmlns:a16="http://schemas.microsoft.com/office/drawing/2014/main" id="{1373EFD1-4404-151D-5250-10D47D4D6404}"/>
                  </a:ext>
                </a:extLst>
              </p:cNvPr>
              <p:cNvSpPr txBox="1"/>
              <p:nvPr/>
            </p:nvSpPr>
            <p:spPr>
              <a:xfrm>
                <a:off x="50669169" y="-9657960"/>
                <a:ext cx="851195" cy="1201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6600" i="1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271" name="文本框 270">
                <a:extLst>
                  <a:ext uri="{FF2B5EF4-FFF2-40B4-BE49-F238E27FC236}">
                    <a16:creationId xmlns:a16="http://schemas.microsoft.com/office/drawing/2014/main" id="{1373EFD1-4404-151D-5250-10D47D4D6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9169" y="-9657960"/>
                <a:ext cx="851195" cy="1201996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6" name="直接连接符 275">
            <a:extLst>
              <a:ext uri="{FF2B5EF4-FFF2-40B4-BE49-F238E27FC236}">
                <a16:creationId xmlns:a16="http://schemas.microsoft.com/office/drawing/2014/main" id="{8FDE4D3A-3321-050F-0E8E-D411DCB5B8CE}"/>
              </a:ext>
            </a:extLst>
          </p:cNvPr>
          <p:cNvCxnSpPr>
            <a:cxnSpLocks/>
          </p:cNvCxnSpPr>
          <p:nvPr/>
        </p:nvCxnSpPr>
        <p:spPr>
          <a:xfrm>
            <a:off x="22814347" y="21363206"/>
            <a:ext cx="15494" cy="528525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直接连接符 276">
            <a:extLst>
              <a:ext uri="{FF2B5EF4-FFF2-40B4-BE49-F238E27FC236}">
                <a16:creationId xmlns:a16="http://schemas.microsoft.com/office/drawing/2014/main" id="{3201BADB-766D-7D98-ACEA-24477B63C0D3}"/>
              </a:ext>
            </a:extLst>
          </p:cNvPr>
          <p:cNvCxnSpPr>
            <a:cxnSpLocks/>
          </p:cNvCxnSpPr>
          <p:nvPr/>
        </p:nvCxnSpPr>
        <p:spPr>
          <a:xfrm>
            <a:off x="24472467" y="20755889"/>
            <a:ext cx="15494" cy="528525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F6940F15-776E-ACC0-2C4A-E88F44C12361}"/>
              </a:ext>
            </a:extLst>
          </p:cNvPr>
          <p:cNvCxnSpPr>
            <a:cxnSpLocks/>
          </p:cNvCxnSpPr>
          <p:nvPr/>
        </p:nvCxnSpPr>
        <p:spPr>
          <a:xfrm flipH="1" flipV="1">
            <a:off x="24431582" y="21246544"/>
            <a:ext cx="2960844" cy="21027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直接连接符 288">
            <a:extLst>
              <a:ext uri="{FF2B5EF4-FFF2-40B4-BE49-F238E27FC236}">
                <a16:creationId xmlns:a16="http://schemas.microsoft.com/office/drawing/2014/main" id="{C3B84E8F-183A-9290-1611-3D6603B43F96}"/>
              </a:ext>
            </a:extLst>
          </p:cNvPr>
          <p:cNvCxnSpPr>
            <a:cxnSpLocks/>
          </p:cNvCxnSpPr>
          <p:nvPr/>
        </p:nvCxnSpPr>
        <p:spPr>
          <a:xfrm>
            <a:off x="27407952" y="20725072"/>
            <a:ext cx="28289" cy="521472"/>
          </a:xfrm>
          <a:prstGeom prst="line">
            <a:avLst/>
          </a:prstGeom>
          <a:ln w="57150">
            <a:prstDash val="sysDash"/>
            <a:headEnd type="stealt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直接连接符 292">
            <a:extLst>
              <a:ext uri="{FF2B5EF4-FFF2-40B4-BE49-F238E27FC236}">
                <a16:creationId xmlns:a16="http://schemas.microsoft.com/office/drawing/2014/main" id="{CEEFB29C-5D47-3AB0-4E69-02327432BE6D}"/>
              </a:ext>
            </a:extLst>
          </p:cNvPr>
          <p:cNvCxnSpPr>
            <a:cxnSpLocks/>
          </p:cNvCxnSpPr>
          <p:nvPr/>
        </p:nvCxnSpPr>
        <p:spPr>
          <a:xfrm flipH="1">
            <a:off x="22793872" y="21925679"/>
            <a:ext cx="6474130" cy="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直接连接符 294">
            <a:extLst>
              <a:ext uri="{FF2B5EF4-FFF2-40B4-BE49-F238E27FC236}">
                <a16:creationId xmlns:a16="http://schemas.microsoft.com/office/drawing/2014/main" id="{9713250E-F694-C990-0621-BBBFE58B0161}"/>
              </a:ext>
            </a:extLst>
          </p:cNvPr>
          <p:cNvCxnSpPr>
            <a:cxnSpLocks/>
          </p:cNvCxnSpPr>
          <p:nvPr/>
        </p:nvCxnSpPr>
        <p:spPr>
          <a:xfrm>
            <a:off x="29253858" y="21339149"/>
            <a:ext cx="28289" cy="521472"/>
          </a:xfrm>
          <a:prstGeom prst="line">
            <a:avLst/>
          </a:prstGeom>
          <a:ln w="57150">
            <a:prstDash val="sysDash"/>
            <a:headEnd type="stealt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7" name="文本框 296">
            <a:extLst>
              <a:ext uri="{FF2B5EF4-FFF2-40B4-BE49-F238E27FC236}">
                <a16:creationId xmlns:a16="http://schemas.microsoft.com/office/drawing/2014/main" id="{3D9DB23A-C93A-D3F3-2DBB-6607681F2981}"/>
              </a:ext>
            </a:extLst>
          </p:cNvPr>
          <p:cNvSpPr txBox="1"/>
          <p:nvPr/>
        </p:nvSpPr>
        <p:spPr>
          <a:xfrm>
            <a:off x="23799008" y="22053316"/>
            <a:ext cx="4637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Skip Connection</a:t>
            </a:r>
            <a:endParaRPr lang="zh-CN" alt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7E06490-27E2-2E33-068A-AE0C4930557B}"/>
                  </a:ext>
                </a:extLst>
              </p:cNvPr>
              <p:cNvSpPr txBox="1"/>
              <p:nvPr/>
            </p:nvSpPr>
            <p:spPr>
              <a:xfrm>
                <a:off x="40553909" y="14588391"/>
                <a:ext cx="2111549" cy="9972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6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60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zh-CN" altLang="en-US" sz="6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6000" b="0" i="1" smtClean="0">
                              <a:latin typeface="Cambria Math" panose="02040503050406030204" pitchFamily="18" charset="0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zh-CN" altLang="en-US" sz="6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7E06490-27E2-2E33-068A-AE0C49305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3909" y="14588391"/>
                <a:ext cx="2111549" cy="997261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41C47B4E-40AB-E0FB-BF7D-5C53E6DE5AD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9568470" y="-2976092"/>
            <a:ext cx="8839200" cy="3524250"/>
          </a:xfrm>
          <a:prstGeom prst="rect">
            <a:avLst/>
          </a:prstGeom>
        </p:spPr>
      </p:pic>
      <p:sp>
        <p:nvSpPr>
          <p:cNvPr id="37" name="弧形 36">
            <a:extLst>
              <a:ext uri="{FF2B5EF4-FFF2-40B4-BE49-F238E27FC236}">
                <a16:creationId xmlns:a16="http://schemas.microsoft.com/office/drawing/2014/main" id="{805B463D-CCED-5FF9-47D7-37A527537C9E}"/>
              </a:ext>
            </a:extLst>
          </p:cNvPr>
          <p:cNvSpPr/>
          <p:nvPr/>
        </p:nvSpPr>
        <p:spPr>
          <a:xfrm rot="4527028">
            <a:off x="12059606" y="9727846"/>
            <a:ext cx="297208" cy="282366"/>
          </a:xfrm>
          <a:prstGeom prst="arc">
            <a:avLst>
              <a:gd name="adj1" fmla="val 11677670"/>
              <a:gd name="adj2" fmla="val 896770"/>
            </a:avLst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57150"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48" name="墨迹 447">
                <a:extLst>
                  <a:ext uri="{FF2B5EF4-FFF2-40B4-BE49-F238E27FC236}">
                    <a16:creationId xmlns:a16="http://schemas.microsoft.com/office/drawing/2014/main" id="{48B87133-EEBF-D348-0DE2-4DBEBD24E3AF}"/>
                  </a:ext>
                </a:extLst>
              </p14:cNvPr>
              <p14:cNvContentPartPr/>
              <p14:nvPr/>
            </p14:nvContentPartPr>
            <p14:xfrm>
              <a:off x="12112543" y="9791508"/>
              <a:ext cx="100440" cy="14760"/>
            </p14:xfrm>
          </p:contentPart>
        </mc:Choice>
        <mc:Fallback xmlns="">
          <p:pic>
            <p:nvPicPr>
              <p:cNvPr id="448" name="墨迹 447">
                <a:extLst>
                  <a:ext uri="{FF2B5EF4-FFF2-40B4-BE49-F238E27FC236}">
                    <a16:creationId xmlns:a16="http://schemas.microsoft.com/office/drawing/2014/main" id="{48B87133-EEBF-D348-0DE2-4DBEBD24E3A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094543" y="9773508"/>
                <a:ext cx="1360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49" name="墨迹 448">
                <a:extLst>
                  <a:ext uri="{FF2B5EF4-FFF2-40B4-BE49-F238E27FC236}">
                    <a16:creationId xmlns:a16="http://schemas.microsoft.com/office/drawing/2014/main" id="{299CC500-2CCF-5828-C838-DF99FC1FECF3}"/>
                  </a:ext>
                </a:extLst>
              </p14:cNvPr>
              <p14:cNvContentPartPr/>
              <p14:nvPr/>
            </p14:nvContentPartPr>
            <p14:xfrm>
              <a:off x="12126943" y="9768468"/>
              <a:ext cx="81360" cy="48600"/>
            </p14:xfrm>
          </p:contentPart>
        </mc:Choice>
        <mc:Fallback xmlns="">
          <p:pic>
            <p:nvPicPr>
              <p:cNvPr id="449" name="墨迹 448">
                <a:extLst>
                  <a:ext uri="{FF2B5EF4-FFF2-40B4-BE49-F238E27FC236}">
                    <a16:creationId xmlns:a16="http://schemas.microsoft.com/office/drawing/2014/main" id="{299CC500-2CCF-5828-C838-DF99FC1FECF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108943" y="9750828"/>
                <a:ext cx="1170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50" name="墨迹 449">
                <a:extLst>
                  <a:ext uri="{FF2B5EF4-FFF2-40B4-BE49-F238E27FC236}">
                    <a16:creationId xmlns:a16="http://schemas.microsoft.com/office/drawing/2014/main" id="{C3F1EA26-4F82-9DA2-852F-9C350A03E6C9}"/>
                  </a:ext>
                </a:extLst>
              </p14:cNvPr>
              <p14:cNvContentPartPr/>
              <p14:nvPr/>
            </p14:nvContentPartPr>
            <p14:xfrm>
              <a:off x="12175183" y="9796188"/>
              <a:ext cx="26280" cy="23400"/>
            </p14:xfrm>
          </p:contentPart>
        </mc:Choice>
        <mc:Fallback xmlns="">
          <p:pic>
            <p:nvPicPr>
              <p:cNvPr id="450" name="墨迹 449">
                <a:extLst>
                  <a:ext uri="{FF2B5EF4-FFF2-40B4-BE49-F238E27FC236}">
                    <a16:creationId xmlns:a16="http://schemas.microsoft.com/office/drawing/2014/main" id="{C3F1EA26-4F82-9DA2-852F-9C350A03E6C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2157543" y="9778548"/>
                <a:ext cx="619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51" name="墨迹 450">
                <a:extLst>
                  <a:ext uri="{FF2B5EF4-FFF2-40B4-BE49-F238E27FC236}">
                    <a16:creationId xmlns:a16="http://schemas.microsoft.com/office/drawing/2014/main" id="{73FA457B-8191-1E17-0D2B-6CABA9600EAB}"/>
                  </a:ext>
                </a:extLst>
              </p14:cNvPr>
              <p14:cNvContentPartPr/>
              <p14:nvPr/>
            </p14:nvContentPartPr>
            <p14:xfrm>
              <a:off x="12155383" y="9934428"/>
              <a:ext cx="51120" cy="360"/>
            </p14:xfrm>
          </p:contentPart>
        </mc:Choice>
        <mc:Fallback xmlns="">
          <p:pic>
            <p:nvPicPr>
              <p:cNvPr id="451" name="墨迹 450">
                <a:extLst>
                  <a:ext uri="{FF2B5EF4-FFF2-40B4-BE49-F238E27FC236}">
                    <a16:creationId xmlns:a16="http://schemas.microsoft.com/office/drawing/2014/main" id="{73FA457B-8191-1E17-0D2B-6CABA9600EA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137383" y="9916428"/>
                <a:ext cx="8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57" name="墨迹 456">
                <a:extLst>
                  <a:ext uri="{FF2B5EF4-FFF2-40B4-BE49-F238E27FC236}">
                    <a16:creationId xmlns:a16="http://schemas.microsoft.com/office/drawing/2014/main" id="{628FA587-25E0-6080-489B-1BCE2961A95A}"/>
                  </a:ext>
                </a:extLst>
              </p14:cNvPr>
              <p14:cNvContentPartPr/>
              <p14:nvPr/>
            </p14:nvContentPartPr>
            <p14:xfrm>
              <a:off x="12140983" y="9916788"/>
              <a:ext cx="61920" cy="73440"/>
            </p14:xfrm>
          </p:contentPart>
        </mc:Choice>
        <mc:Fallback xmlns="">
          <p:pic>
            <p:nvPicPr>
              <p:cNvPr id="457" name="墨迹 456">
                <a:extLst>
                  <a:ext uri="{FF2B5EF4-FFF2-40B4-BE49-F238E27FC236}">
                    <a16:creationId xmlns:a16="http://schemas.microsoft.com/office/drawing/2014/main" id="{628FA587-25E0-6080-489B-1BCE2961A95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2122983" y="9898788"/>
                <a:ext cx="97560" cy="109080"/>
              </a:xfrm>
              <a:prstGeom prst="rect">
                <a:avLst/>
              </a:prstGeom>
            </p:spPr>
          </p:pic>
        </mc:Fallback>
      </mc:AlternateContent>
      <p:cxnSp>
        <p:nvCxnSpPr>
          <p:cNvPr id="459" name="直接连接符 458">
            <a:extLst>
              <a:ext uri="{FF2B5EF4-FFF2-40B4-BE49-F238E27FC236}">
                <a16:creationId xmlns:a16="http://schemas.microsoft.com/office/drawing/2014/main" id="{770C4A66-853C-BA93-3C8B-609FBE526894}"/>
              </a:ext>
            </a:extLst>
          </p:cNvPr>
          <p:cNvCxnSpPr>
            <a:cxnSpLocks/>
          </p:cNvCxnSpPr>
          <p:nvPr/>
        </p:nvCxnSpPr>
        <p:spPr>
          <a:xfrm flipH="1">
            <a:off x="12179497" y="9995464"/>
            <a:ext cx="1954" cy="2983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直接连接符 461">
            <a:extLst>
              <a:ext uri="{FF2B5EF4-FFF2-40B4-BE49-F238E27FC236}">
                <a16:creationId xmlns:a16="http://schemas.microsoft.com/office/drawing/2014/main" id="{6BB030A8-5816-DD35-091C-1EAEDD3CD89A}"/>
              </a:ext>
            </a:extLst>
          </p:cNvPr>
          <p:cNvCxnSpPr>
            <a:cxnSpLocks/>
          </p:cNvCxnSpPr>
          <p:nvPr/>
        </p:nvCxnSpPr>
        <p:spPr>
          <a:xfrm flipH="1">
            <a:off x="12037398" y="9871089"/>
            <a:ext cx="2643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文本框 481">
                <a:extLst>
                  <a:ext uri="{FF2B5EF4-FFF2-40B4-BE49-F238E27FC236}">
                    <a16:creationId xmlns:a16="http://schemas.microsoft.com/office/drawing/2014/main" id="{57AC426A-5721-BA9D-E959-44F35868B144}"/>
                  </a:ext>
                </a:extLst>
              </p:cNvPr>
              <p:cNvSpPr txBox="1"/>
              <p:nvPr/>
            </p:nvSpPr>
            <p:spPr>
              <a:xfrm>
                <a:off x="62983376" y="-9809990"/>
                <a:ext cx="1018099" cy="1201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6600" i="1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6600" i="1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482" name="文本框 481">
                <a:extLst>
                  <a:ext uri="{FF2B5EF4-FFF2-40B4-BE49-F238E27FC236}">
                    <a16:creationId xmlns:a16="http://schemas.microsoft.com/office/drawing/2014/main" id="{57AC426A-5721-BA9D-E959-44F35868B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3376" y="-9809990"/>
                <a:ext cx="1018099" cy="1201996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3" name="文本框 482">
                <a:extLst>
                  <a:ext uri="{FF2B5EF4-FFF2-40B4-BE49-F238E27FC236}">
                    <a16:creationId xmlns:a16="http://schemas.microsoft.com/office/drawing/2014/main" id="{E150F069-8B90-0E84-A2AE-F565B96A019E}"/>
                  </a:ext>
                </a:extLst>
              </p:cNvPr>
              <p:cNvSpPr txBox="1"/>
              <p:nvPr/>
            </p:nvSpPr>
            <p:spPr>
              <a:xfrm>
                <a:off x="74841283" y="11083156"/>
                <a:ext cx="1296444" cy="1437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8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8000" i="1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8000" i="1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zh-CN" altLang="en-US" sz="8000" dirty="0"/>
              </a:p>
            </p:txBody>
          </p:sp>
        </mc:Choice>
        <mc:Fallback xmlns="">
          <p:sp>
            <p:nvSpPr>
              <p:cNvPr id="483" name="文本框 482">
                <a:extLst>
                  <a:ext uri="{FF2B5EF4-FFF2-40B4-BE49-F238E27FC236}">
                    <a16:creationId xmlns:a16="http://schemas.microsoft.com/office/drawing/2014/main" id="{E150F069-8B90-0E84-A2AE-F565B96A0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1283" y="11083156"/>
                <a:ext cx="1296444" cy="1437509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5" name="流程图: 接点 504">
            <a:extLst>
              <a:ext uri="{FF2B5EF4-FFF2-40B4-BE49-F238E27FC236}">
                <a16:creationId xmlns:a16="http://schemas.microsoft.com/office/drawing/2014/main" id="{0622E650-A211-0306-962A-0D9A6928D3E5}"/>
              </a:ext>
            </a:extLst>
          </p:cNvPr>
          <p:cNvSpPr/>
          <p:nvPr/>
        </p:nvSpPr>
        <p:spPr>
          <a:xfrm>
            <a:off x="80998932" y="16128803"/>
            <a:ext cx="1339784" cy="1487970"/>
          </a:xfrm>
          <a:prstGeom prst="flowChartConnector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6" name="直接连接符 505">
            <a:extLst>
              <a:ext uri="{FF2B5EF4-FFF2-40B4-BE49-F238E27FC236}">
                <a16:creationId xmlns:a16="http://schemas.microsoft.com/office/drawing/2014/main" id="{8363EA09-C41D-F3D9-8D00-55A9D3974EAF}"/>
              </a:ext>
            </a:extLst>
          </p:cNvPr>
          <p:cNvCxnSpPr>
            <a:cxnSpLocks/>
            <a:endCxn id="505" idx="4"/>
          </p:cNvCxnSpPr>
          <p:nvPr/>
        </p:nvCxnSpPr>
        <p:spPr>
          <a:xfrm>
            <a:off x="81668824" y="16125014"/>
            <a:ext cx="1" cy="149175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直接连接符 507">
            <a:extLst>
              <a:ext uri="{FF2B5EF4-FFF2-40B4-BE49-F238E27FC236}">
                <a16:creationId xmlns:a16="http://schemas.microsoft.com/office/drawing/2014/main" id="{85D7B81D-1856-97D5-C9C2-406B8C94FCB5}"/>
              </a:ext>
            </a:extLst>
          </p:cNvPr>
          <p:cNvCxnSpPr>
            <a:cxnSpLocks/>
            <a:stCxn id="505" idx="2"/>
            <a:endCxn id="505" idx="6"/>
          </p:cNvCxnSpPr>
          <p:nvPr/>
        </p:nvCxnSpPr>
        <p:spPr>
          <a:xfrm>
            <a:off x="80998932" y="16872788"/>
            <a:ext cx="133978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6B578EA7-BAE2-6C06-AB51-A83ACAFD8725}"/>
              </a:ext>
            </a:extLst>
          </p:cNvPr>
          <p:cNvCxnSpPr>
            <a:cxnSpLocks/>
            <a:stCxn id="421" idx="2"/>
            <a:endCxn id="505" idx="2"/>
          </p:cNvCxnSpPr>
          <p:nvPr/>
        </p:nvCxnSpPr>
        <p:spPr>
          <a:xfrm flipV="1">
            <a:off x="79861991" y="16872788"/>
            <a:ext cx="1136941" cy="3622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8D425218-66B7-2D0A-01B9-7FF862B98151}"/>
              </a:ext>
            </a:extLst>
          </p:cNvPr>
          <p:cNvSpPr txBox="1"/>
          <p:nvPr/>
        </p:nvSpPr>
        <p:spPr>
          <a:xfrm>
            <a:off x="70137841" y="23891650"/>
            <a:ext cx="8005397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6600" b="1" dirty="0">
                <a:solidFill>
                  <a:schemeClr val="tx1"/>
                </a:solidFill>
              </a:rPr>
              <a:t>residual connection</a:t>
            </a:r>
            <a:endParaRPr lang="zh-CN" altLang="en-US" sz="6600" b="1" dirty="0">
              <a:solidFill>
                <a:schemeClr val="tx1"/>
              </a:solidFill>
            </a:endParaRPr>
          </a:p>
        </p:txBody>
      </p:sp>
      <p:sp>
        <p:nvSpPr>
          <p:cNvPr id="535" name="流程图: 接点 534">
            <a:extLst>
              <a:ext uri="{FF2B5EF4-FFF2-40B4-BE49-F238E27FC236}">
                <a16:creationId xmlns:a16="http://schemas.microsoft.com/office/drawing/2014/main" id="{75D52FDC-75D8-1915-03E1-C0A3F8A35D71}"/>
              </a:ext>
            </a:extLst>
          </p:cNvPr>
          <p:cNvSpPr/>
          <p:nvPr/>
        </p:nvSpPr>
        <p:spPr>
          <a:xfrm>
            <a:off x="91790895" y="16025664"/>
            <a:ext cx="1339784" cy="1487970"/>
          </a:xfrm>
          <a:prstGeom prst="flowChartConnector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6" name="直接连接符 535">
            <a:extLst>
              <a:ext uri="{FF2B5EF4-FFF2-40B4-BE49-F238E27FC236}">
                <a16:creationId xmlns:a16="http://schemas.microsoft.com/office/drawing/2014/main" id="{2A9A2BA8-CF13-C74F-C421-DCD7B68F8F68}"/>
              </a:ext>
            </a:extLst>
          </p:cNvPr>
          <p:cNvCxnSpPr>
            <a:cxnSpLocks/>
            <a:endCxn id="535" idx="4"/>
          </p:cNvCxnSpPr>
          <p:nvPr/>
        </p:nvCxnSpPr>
        <p:spPr>
          <a:xfrm>
            <a:off x="92460787" y="16021875"/>
            <a:ext cx="1" cy="149175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8" name="直接连接符 537">
            <a:extLst>
              <a:ext uri="{FF2B5EF4-FFF2-40B4-BE49-F238E27FC236}">
                <a16:creationId xmlns:a16="http://schemas.microsoft.com/office/drawing/2014/main" id="{9671B8F0-5ECE-261E-02BA-BE1742B402B9}"/>
              </a:ext>
            </a:extLst>
          </p:cNvPr>
          <p:cNvCxnSpPr>
            <a:cxnSpLocks/>
            <a:stCxn id="535" idx="2"/>
            <a:endCxn id="535" idx="6"/>
          </p:cNvCxnSpPr>
          <p:nvPr/>
        </p:nvCxnSpPr>
        <p:spPr>
          <a:xfrm>
            <a:off x="91790895" y="16769649"/>
            <a:ext cx="133978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9" name="直接箭头连接符 538">
            <a:extLst>
              <a:ext uri="{FF2B5EF4-FFF2-40B4-BE49-F238E27FC236}">
                <a16:creationId xmlns:a16="http://schemas.microsoft.com/office/drawing/2014/main" id="{1E4585AB-A2FB-68A0-04C3-8918416804E0}"/>
              </a:ext>
            </a:extLst>
          </p:cNvPr>
          <p:cNvCxnSpPr>
            <a:cxnSpLocks/>
            <a:endCxn id="535" idx="2"/>
          </p:cNvCxnSpPr>
          <p:nvPr/>
        </p:nvCxnSpPr>
        <p:spPr>
          <a:xfrm>
            <a:off x="91144109" y="16766626"/>
            <a:ext cx="646786" cy="3023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4" name="直接箭头连接符 543">
            <a:extLst>
              <a:ext uri="{FF2B5EF4-FFF2-40B4-BE49-F238E27FC236}">
                <a16:creationId xmlns:a16="http://schemas.microsoft.com/office/drawing/2014/main" id="{89314FB5-EC3A-A843-7DE9-25144C5989BF}"/>
              </a:ext>
            </a:extLst>
          </p:cNvPr>
          <p:cNvCxnSpPr>
            <a:cxnSpLocks/>
            <a:stCxn id="535" idx="6"/>
          </p:cNvCxnSpPr>
          <p:nvPr/>
        </p:nvCxnSpPr>
        <p:spPr>
          <a:xfrm flipV="1">
            <a:off x="93130679" y="16767754"/>
            <a:ext cx="779536" cy="1895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8" name="右中括号 557">
            <a:extLst>
              <a:ext uri="{FF2B5EF4-FFF2-40B4-BE49-F238E27FC236}">
                <a16:creationId xmlns:a16="http://schemas.microsoft.com/office/drawing/2014/main" id="{B3A493B9-9564-5936-5459-6B105952BD65}"/>
              </a:ext>
            </a:extLst>
          </p:cNvPr>
          <p:cNvSpPr/>
          <p:nvPr/>
        </p:nvSpPr>
        <p:spPr>
          <a:xfrm>
            <a:off x="40176082" y="15227431"/>
            <a:ext cx="254033" cy="1094212"/>
          </a:xfrm>
          <a:prstGeom prst="rightBracket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2" name="直接连接符 561">
            <a:extLst>
              <a:ext uri="{FF2B5EF4-FFF2-40B4-BE49-F238E27FC236}">
                <a16:creationId xmlns:a16="http://schemas.microsoft.com/office/drawing/2014/main" id="{EFC92E28-9A8E-FD4C-4E49-02B0D2F069FE}"/>
              </a:ext>
            </a:extLst>
          </p:cNvPr>
          <p:cNvCxnSpPr>
            <a:cxnSpLocks/>
          </p:cNvCxnSpPr>
          <p:nvPr/>
        </p:nvCxnSpPr>
        <p:spPr>
          <a:xfrm>
            <a:off x="30754556" y="21230854"/>
            <a:ext cx="9421526" cy="79537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8" name="直接连接符 567">
            <a:extLst>
              <a:ext uri="{FF2B5EF4-FFF2-40B4-BE49-F238E27FC236}">
                <a16:creationId xmlns:a16="http://schemas.microsoft.com/office/drawing/2014/main" id="{F2C0DDAE-F461-3462-6DF9-72A8517334EB}"/>
              </a:ext>
            </a:extLst>
          </p:cNvPr>
          <p:cNvCxnSpPr>
            <a:cxnSpLocks/>
          </p:cNvCxnSpPr>
          <p:nvPr/>
        </p:nvCxnSpPr>
        <p:spPr>
          <a:xfrm>
            <a:off x="29334216" y="21420543"/>
            <a:ext cx="10841866" cy="4982587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550F27B9-620E-9BF2-3193-657F8B9518E3}"/>
              </a:ext>
            </a:extLst>
          </p:cNvPr>
          <p:cNvGrpSpPr/>
          <p:nvPr/>
        </p:nvGrpSpPr>
        <p:grpSpPr>
          <a:xfrm>
            <a:off x="40162048" y="21848635"/>
            <a:ext cx="7153389" cy="4863827"/>
            <a:chOff x="40451920" y="21673762"/>
            <a:chExt cx="5698974" cy="3012198"/>
          </a:xfrm>
        </p:grpSpPr>
        <p:sp>
          <p:nvSpPr>
            <p:cNvPr id="559" name="矩形: 圆角 558">
              <a:extLst>
                <a:ext uri="{FF2B5EF4-FFF2-40B4-BE49-F238E27FC236}">
                  <a16:creationId xmlns:a16="http://schemas.microsoft.com/office/drawing/2014/main" id="{B845F1E8-2536-A5BE-A520-9D58D3449464}"/>
                </a:ext>
              </a:extLst>
            </p:cNvPr>
            <p:cNvSpPr/>
            <p:nvPr/>
          </p:nvSpPr>
          <p:spPr>
            <a:xfrm>
              <a:off x="40451920" y="21673762"/>
              <a:ext cx="5698974" cy="3012198"/>
            </a:xfrm>
            <a:custGeom>
              <a:avLst/>
              <a:gdLst>
                <a:gd name="connsiteX0" fmla="*/ 0 w 5698974"/>
                <a:gd name="connsiteY0" fmla="*/ 326342 h 3012198"/>
                <a:gd name="connsiteX1" fmla="*/ 326342 w 5698974"/>
                <a:gd name="connsiteY1" fmla="*/ 0 h 3012198"/>
                <a:gd name="connsiteX2" fmla="*/ 836578 w 5698974"/>
                <a:gd name="connsiteY2" fmla="*/ 0 h 3012198"/>
                <a:gd name="connsiteX3" fmla="*/ 1245888 w 5698974"/>
                <a:gd name="connsiteY3" fmla="*/ 0 h 3012198"/>
                <a:gd name="connsiteX4" fmla="*/ 1806587 w 5698974"/>
                <a:gd name="connsiteY4" fmla="*/ 0 h 3012198"/>
                <a:gd name="connsiteX5" fmla="*/ 2367286 w 5698974"/>
                <a:gd name="connsiteY5" fmla="*/ 0 h 3012198"/>
                <a:gd name="connsiteX6" fmla="*/ 2776596 w 5698974"/>
                <a:gd name="connsiteY6" fmla="*/ 0 h 3012198"/>
                <a:gd name="connsiteX7" fmla="*/ 3286832 w 5698974"/>
                <a:gd name="connsiteY7" fmla="*/ 0 h 3012198"/>
                <a:gd name="connsiteX8" fmla="*/ 3847531 w 5698974"/>
                <a:gd name="connsiteY8" fmla="*/ 0 h 3012198"/>
                <a:gd name="connsiteX9" fmla="*/ 4256841 w 5698974"/>
                <a:gd name="connsiteY9" fmla="*/ 0 h 3012198"/>
                <a:gd name="connsiteX10" fmla="*/ 5372632 w 5698974"/>
                <a:gd name="connsiteY10" fmla="*/ 0 h 3012198"/>
                <a:gd name="connsiteX11" fmla="*/ 5698974 w 5698974"/>
                <a:gd name="connsiteY11" fmla="*/ 326342 h 3012198"/>
                <a:gd name="connsiteX12" fmla="*/ 5698974 w 5698974"/>
                <a:gd name="connsiteY12" fmla="*/ 916221 h 3012198"/>
                <a:gd name="connsiteX13" fmla="*/ 5698974 w 5698974"/>
                <a:gd name="connsiteY13" fmla="*/ 1553289 h 3012198"/>
                <a:gd name="connsiteX14" fmla="*/ 5698974 w 5698974"/>
                <a:gd name="connsiteY14" fmla="*/ 2072382 h 3012198"/>
                <a:gd name="connsiteX15" fmla="*/ 5698974 w 5698974"/>
                <a:gd name="connsiteY15" fmla="*/ 2685856 h 3012198"/>
                <a:gd name="connsiteX16" fmla="*/ 5372632 w 5698974"/>
                <a:gd name="connsiteY16" fmla="*/ 3012198 h 3012198"/>
                <a:gd name="connsiteX17" fmla="*/ 4862396 w 5698974"/>
                <a:gd name="connsiteY17" fmla="*/ 3012198 h 3012198"/>
                <a:gd name="connsiteX18" fmla="*/ 4352160 w 5698974"/>
                <a:gd name="connsiteY18" fmla="*/ 3012198 h 3012198"/>
                <a:gd name="connsiteX19" fmla="*/ 3740998 w 5698974"/>
                <a:gd name="connsiteY19" fmla="*/ 3012198 h 3012198"/>
                <a:gd name="connsiteX20" fmla="*/ 3230762 w 5698974"/>
                <a:gd name="connsiteY20" fmla="*/ 3012198 h 3012198"/>
                <a:gd name="connsiteX21" fmla="*/ 2670063 w 5698974"/>
                <a:gd name="connsiteY21" fmla="*/ 3012198 h 3012198"/>
                <a:gd name="connsiteX22" fmla="*/ 2210290 w 5698974"/>
                <a:gd name="connsiteY22" fmla="*/ 3012198 h 3012198"/>
                <a:gd name="connsiteX23" fmla="*/ 1599128 w 5698974"/>
                <a:gd name="connsiteY23" fmla="*/ 3012198 h 3012198"/>
                <a:gd name="connsiteX24" fmla="*/ 937504 w 5698974"/>
                <a:gd name="connsiteY24" fmla="*/ 3012198 h 3012198"/>
                <a:gd name="connsiteX25" fmla="*/ 326342 w 5698974"/>
                <a:gd name="connsiteY25" fmla="*/ 3012198 h 3012198"/>
                <a:gd name="connsiteX26" fmla="*/ 0 w 5698974"/>
                <a:gd name="connsiteY26" fmla="*/ 2685856 h 3012198"/>
                <a:gd name="connsiteX27" fmla="*/ 0 w 5698974"/>
                <a:gd name="connsiteY27" fmla="*/ 2048787 h 3012198"/>
                <a:gd name="connsiteX28" fmla="*/ 0 w 5698974"/>
                <a:gd name="connsiteY28" fmla="*/ 1482504 h 3012198"/>
                <a:gd name="connsiteX29" fmla="*/ 0 w 5698974"/>
                <a:gd name="connsiteY29" fmla="*/ 916221 h 3012198"/>
                <a:gd name="connsiteX30" fmla="*/ 0 w 5698974"/>
                <a:gd name="connsiteY30" fmla="*/ 326342 h 301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698974" h="3012198" fill="none" extrusionOk="0">
                  <a:moveTo>
                    <a:pt x="0" y="326342"/>
                  </a:moveTo>
                  <a:cubicBezTo>
                    <a:pt x="-27164" y="164798"/>
                    <a:pt x="158586" y="-46489"/>
                    <a:pt x="326342" y="0"/>
                  </a:cubicBezTo>
                  <a:cubicBezTo>
                    <a:pt x="475525" y="-30658"/>
                    <a:pt x="633366" y="7383"/>
                    <a:pt x="836578" y="0"/>
                  </a:cubicBezTo>
                  <a:cubicBezTo>
                    <a:pt x="1039790" y="-7383"/>
                    <a:pt x="1059069" y="42921"/>
                    <a:pt x="1245888" y="0"/>
                  </a:cubicBezTo>
                  <a:cubicBezTo>
                    <a:pt x="1432707" y="-42921"/>
                    <a:pt x="1665692" y="62022"/>
                    <a:pt x="1806587" y="0"/>
                  </a:cubicBezTo>
                  <a:cubicBezTo>
                    <a:pt x="1947482" y="-62022"/>
                    <a:pt x="2145381" y="37435"/>
                    <a:pt x="2367286" y="0"/>
                  </a:cubicBezTo>
                  <a:cubicBezTo>
                    <a:pt x="2589191" y="-37435"/>
                    <a:pt x="2628024" y="16595"/>
                    <a:pt x="2776596" y="0"/>
                  </a:cubicBezTo>
                  <a:cubicBezTo>
                    <a:pt x="2925168" y="-16595"/>
                    <a:pt x="3135949" y="46886"/>
                    <a:pt x="3286832" y="0"/>
                  </a:cubicBezTo>
                  <a:cubicBezTo>
                    <a:pt x="3437715" y="-46886"/>
                    <a:pt x="3663380" y="17495"/>
                    <a:pt x="3847531" y="0"/>
                  </a:cubicBezTo>
                  <a:cubicBezTo>
                    <a:pt x="4031682" y="-17495"/>
                    <a:pt x="4173649" y="3398"/>
                    <a:pt x="4256841" y="0"/>
                  </a:cubicBezTo>
                  <a:cubicBezTo>
                    <a:pt x="4340033" y="-3398"/>
                    <a:pt x="5109927" y="52269"/>
                    <a:pt x="5372632" y="0"/>
                  </a:cubicBezTo>
                  <a:cubicBezTo>
                    <a:pt x="5556354" y="37447"/>
                    <a:pt x="5702018" y="118375"/>
                    <a:pt x="5698974" y="326342"/>
                  </a:cubicBezTo>
                  <a:cubicBezTo>
                    <a:pt x="5724795" y="585862"/>
                    <a:pt x="5646352" y="766043"/>
                    <a:pt x="5698974" y="916221"/>
                  </a:cubicBezTo>
                  <a:cubicBezTo>
                    <a:pt x="5751596" y="1066399"/>
                    <a:pt x="5678597" y="1335652"/>
                    <a:pt x="5698974" y="1553289"/>
                  </a:cubicBezTo>
                  <a:cubicBezTo>
                    <a:pt x="5719351" y="1770926"/>
                    <a:pt x="5673512" y="1966970"/>
                    <a:pt x="5698974" y="2072382"/>
                  </a:cubicBezTo>
                  <a:cubicBezTo>
                    <a:pt x="5724436" y="2177794"/>
                    <a:pt x="5667270" y="2386127"/>
                    <a:pt x="5698974" y="2685856"/>
                  </a:cubicBezTo>
                  <a:cubicBezTo>
                    <a:pt x="5680493" y="2864291"/>
                    <a:pt x="5508913" y="3030620"/>
                    <a:pt x="5372632" y="3012198"/>
                  </a:cubicBezTo>
                  <a:cubicBezTo>
                    <a:pt x="5142729" y="3062747"/>
                    <a:pt x="5083371" y="2986653"/>
                    <a:pt x="4862396" y="3012198"/>
                  </a:cubicBezTo>
                  <a:cubicBezTo>
                    <a:pt x="4641421" y="3037743"/>
                    <a:pt x="4596493" y="2994555"/>
                    <a:pt x="4352160" y="3012198"/>
                  </a:cubicBezTo>
                  <a:cubicBezTo>
                    <a:pt x="4107827" y="3029841"/>
                    <a:pt x="3964846" y="3008261"/>
                    <a:pt x="3740998" y="3012198"/>
                  </a:cubicBezTo>
                  <a:cubicBezTo>
                    <a:pt x="3517150" y="3016135"/>
                    <a:pt x="3475329" y="2959555"/>
                    <a:pt x="3230762" y="3012198"/>
                  </a:cubicBezTo>
                  <a:cubicBezTo>
                    <a:pt x="2986195" y="3064841"/>
                    <a:pt x="2821188" y="2984490"/>
                    <a:pt x="2670063" y="3012198"/>
                  </a:cubicBezTo>
                  <a:cubicBezTo>
                    <a:pt x="2518938" y="3039906"/>
                    <a:pt x="2417033" y="2989263"/>
                    <a:pt x="2210290" y="3012198"/>
                  </a:cubicBezTo>
                  <a:cubicBezTo>
                    <a:pt x="2003547" y="3035133"/>
                    <a:pt x="1843836" y="2943059"/>
                    <a:pt x="1599128" y="3012198"/>
                  </a:cubicBezTo>
                  <a:cubicBezTo>
                    <a:pt x="1354420" y="3081337"/>
                    <a:pt x="1125277" y="3009804"/>
                    <a:pt x="937504" y="3012198"/>
                  </a:cubicBezTo>
                  <a:cubicBezTo>
                    <a:pt x="749731" y="3014592"/>
                    <a:pt x="614108" y="2998534"/>
                    <a:pt x="326342" y="3012198"/>
                  </a:cubicBezTo>
                  <a:cubicBezTo>
                    <a:pt x="129242" y="2976000"/>
                    <a:pt x="-27067" y="2866119"/>
                    <a:pt x="0" y="2685856"/>
                  </a:cubicBezTo>
                  <a:cubicBezTo>
                    <a:pt x="-71333" y="2380020"/>
                    <a:pt x="47738" y="2330254"/>
                    <a:pt x="0" y="2048787"/>
                  </a:cubicBezTo>
                  <a:cubicBezTo>
                    <a:pt x="-47738" y="1767320"/>
                    <a:pt x="44012" y="1683204"/>
                    <a:pt x="0" y="1482504"/>
                  </a:cubicBezTo>
                  <a:cubicBezTo>
                    <a:pt x="-44012" y="1281804"/>
                    <a:pt x="40630" y="1037715"/>
                    <a:pt x="0" y="916221"/>
                  </a:cubicBezTo>
                  <a:cubicBezTo>
                    <a:pt x="-40630" y="794727"/>
                    <a:pt x="1717" y="556328"/>
                    <a:pt x="0" y="326342"/>
                  </a:cubicBezTo>
                  <a:close/>
                </a:path>
                <a:path w="5698974" h="3012198" stroke="0" extrusionOk="0">
                  <a:moveTo>
                    <a:pt x="0" y="326342"/>
                  </a:moveTo>
                  <a:cubicBezTo>
                    <a:pt x="39945" y="156996"/>
                    <a:pt x="154682" y="17865"/>
                    <a:pt x="326342" y="0"/>
                  </a:cubicBezTo>
                  <a:cubicBezTo>
                    <a:pt x="546470" y="-29551"/>
                    <a:pt x="707205" y="37606"/>
                    <a:pt x="987967" y="0"/>
                  </a:cubicBezTo>
                  <a:cubicBezTo>
                    <a:pt x="1268730" y="-37606"/>
                    <a:pt x="1199299" y="13414"/>
                    <a:pt x="1397277" y="0"/>
                  </a:cubicBezTo>
                  <a:cubicBezTo>
                    <a:pt x="1595255" y="-13414"/>
                    <a:pt x="1792084" y="70092"/>
                    <a:pt x="2008439" y="0"/>
                  </a:cubicBezTo>
                  <a:cubicBezTo>
                    <a:pt x="2224794" y="-70092"/>
                    <a:pt x="2278282" y="44974"/>
                    <a:pt x="2468212" y="0"/>
                  </a:cubicBezTo>
                  <a:cubicBezTo>
                    <a:pt x="2658142" y="-44974"/>
                    <a:pt x="2811263" y="20797"/>
                    <a:pt x="3129836" y="0"/>
                  </a:cubicBezTo>
                  <a:cubicBezTo>
                    <a:pt x="3448409" y="-20797"/>
                    <a:pt x="3504681" y="7323"/>
                    <a:pt x="3791461" y="0"/>
                  </a:cubicBezTo>
                  <a:cubicBezTo>
                    <a:pt x="4078241" y="-7323"/>
                    <a:pt x="4157286" y="3404"/>
                    <a:pt x="4251234" y="0"/>
                  </a:cubicBezTo>
                  <a:cubicBezTo>
                    <a:pt x="4345182" y="-3404"/>
                    <a:pt x="4670587" y="66111"/>
                    <a:pt x="4811933" y="0"/>
                  </a:cubicBezTo>
                  <a:cubicBezTo>
                    <a:pt x="4953279" y="-66111"/>
                    <a:pt x="5238053" y="7567"/>
                    <a:pt x="5372632" y="0"/>
                  </a:cubicBezTo>
                  <a:cubicBezTo>
                    <a:pt x="5558607" y="9526"/>
                    <a:pt x="5686164" y="147070"/>
                    <a:pt x="5698974" y="326342"/>
                  </a:cubicBezTo>
                  <a:cubicBezTo>
                    <a:pt x="5728327" y="449886"/>
                    <a:pt x="5637781" y="783357"/>
                    <a:pt x="5698974" y="916221"/>
                  </a:cubicBezTo>
                  <a:cubicBezTo>
                    <a:pt x="5760167" y="1049085"/>
                    <a:pt x="5679770" y="1335231"/>
                    <a:pt x="5698974" y="1482504"/>
                  </a:cubicBezTo>
                  <a:cubicBezTo>
                    <a:pt x="5718178" y="1629777"/>
                    <a:pt x="5651116" y="1909735"/>
                    <a:pt x="5698974" y="2095978"/>
                  </a:cubicBezTo>
                  <a:cubicBezTo>
                    <a:pt x="5746832" y="2282221"/>
                    <a:pt x="5666398" y="2556194"/>
                    <a:pt x="5698974" y="2685856"/>
                  </a:cubicBezTo>
                  <a:cubicBezTo>
                    <a:pt x="5681358" y="2837149"/>
                    <a:pt x="5552347" y="2959725"/>
                    <a:pt x="5372632" y="3012198"/>
                  </a:cubicBezTo>
                  <a:cubicBezTo>
                    <a:pt x="5165806" y="3042958"/>
                    <a:pt x="5116147" y="2982057"/>
                    <a:pt x="4862396" y="3012198"/>
                  </a:cubicBezTo>
                  <a:cubicBezTo>
                    <a:pt x="4608645" y="3042339"/>
                    <a:pt x="4539264" y="2989960"/>
                    <a:pt x="4352160" y="3012198"/>
                  </a:cubicBezTo>
                  <a:cubicBezTo>
                    <a:pt x="4165056" y="3034436"/>
                    <a:pt x="4042199" y="2963290"/>
                    <a:pt x="3942850" y="3012198"/>
                  </a:cubicBezTo>
                  <a:cubicBezTo>
                    <a:pt x="3843501" y="3061106"/>
                    <a:pt x="3604311" y="3011128"/>
                    <a:pt x="3432614" y="3012198"/>
                  </a:cubicBezTo>
                  <a:cubicBezTo>
                    <a:pt x="3260917" y="3013268"/>
                    <a:pt x="3055135" y="2988657"/>
                    <a:pt x="2871915" y="3012198"/>
                  </a:cubicBezTo>
                  <a:cubicBezTo>
                    <a:pt x="2688695" y="3035739"/>
                    <a:pt x="2606035" y="3010970"/>
                    <a:pt x="2462605" y="3012198"/>
                  </a:cubicBezTo>
                  <a:cubicBezTo>
                    <a:pt x="2319175" y="3013426"/>
                    <a:pt x="2091110" y="3003546"/>
                    <a:pt x="1952369" y="3012198"/>
                  </a:cubicBezTo>
                  <a:cubicBezTo>
                    <a:pt x="1813628" y="3020850"/>
                    <a:pt x="1530924" y="2998441"/>
                    <a:pt x="1290744" y="3012198"/>
                  </a:cubicBezTo>
                  <a:cubicBezTo>
                    <a:pt x="1050564" y="3025955"/>
                    <a:pt x="766833" y="2995876"/>
                    <a:pt x="326342" y="3012198"/>
                  </a:cubicBezTo>
                  <a:cubicBezTo>
                    <a:pt x="148486" y="2987567"/>
                    <a:pt x="-1474" y="2876226"/>
                    <a:pt x="0" y="2685856"/>
                  </a:cubicBezTo>
                  <a:cubicBezTo>
                    <a:pt x="-52425" y="2448553"/>
                    <a:pt x="6253" y="2398906"/>
                    <a:pt x="0" y="2166763"/>
                  </a:cubicBezTo>
                  <a:cubicBezTo>
                    <a:pt x="-6253" y="1934620"/>
                    <a:pt x="4423" y="1780030"/>
                    <a:pt x="0" y="1576884"/>
                  </a:cubicBezTo>
                  <a:cubicBezTo>
                    <a:pt x="-4423" y="1373738"/>
                    <a:pt x="16924" y="1287861"/>
                    <a:pt x="0" y="1057791"/>
                  </a:cubicBezTo>
                  <a:cubicBezTo>
                    <a:pt x="-16924" y="827721"/>
                    <a:pt x="34701" y="672421"/>
                    <a:pt x="0" y="326342"/>
                  </a:cubicBezTo>
                  <a:close/>
                </a:path>
              </a:pathLst>
            </a:custGeom>
            <a:solidFill>
              <a:srgbClr val="FFE6CE"/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  <a:prstDash val="dashDot"/>
              <a:extLst>
                <a:ext uri="{C807C97D-BFC1-408E-A445-0C87EB9F89A2}">
                  <ask:lineSketchStyleProps xmlns:ask="http://schemas.microsoft.com/office/drawing/2018/sketchyshapes" sd="852854689">
                    <a:prstGeom prst="roundRect">
                      <a:avLst>
                        <a:gd name="adj" fmla="val 10834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2" name="矩形: 圆角 571">
              <a:extLst>
                <a:ext uri="{FF2B5EF4-FFF2-40B4-BE49-F238E27FC236}">
                  <a16:creationId xmlns:a16="http://schemas.microsoft.com/office/drawing/2014/main" id="{73CD9BE9-0815-91D3-E1D3-2397EDBB131D}"/>
                </a:ext>
              </a:extLst>
            </p:cNvPr>
            <p:cNvSpPr/>
            <p:nvPr/>
          </p:nvSpPr>
          <p:spPr>
            <a:xfrm>
              <a:off x="40806187" y="21940882"/>
              <a:ext cx="1451780" cy="2354953"/>
            </a:xfrm>
            <a:prstGeom prst="roundRect">
              <a:avLst>
                <a:gd name="adj" fmla="val 10834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1594148"/>
                        <a:gd name="connsiteY0" fmla="*/ 172710 h 2354953"/>
                        <a:gd name="connsiteX1" fmla="*/ 172710 w 1594148"/>
                        <a:gd name="connsiteY1" fmla="*/ 0 h 2354953"/>
                        <a:gd name="connsiteX2" fmla="*/ 613927 w 1594148"/>
                        <a:gd name="connsiteY2" fmla="*/ 0 h 2354953"/>
                        <a:gd name="connsiteX3" fmla="*/ 1017683 w 1594148"/>
                        <a:gd name="connsiteY3" fmla="*/ 0 h 2354953"/>
                        <a:gd name="connsiteX4" fmla="*/ 1421438 w 1594148"/>
                        <a:gd name="connsiteY4" fmla="*/ 0 h 2354953"/>
                        <a:gd name="connsiteX5" fmla="*/ 1594148 w 1594148"/>
                        <a:gd name="connsiteY5" fmla="*/ 172710 h 2354953"/>
                        <a:gd name="connsiteX6" fmla="*/ 1594148 w 1594148"/>
                        <a:gd name="connsiteY6" fmla="*/ 654998 h 2354953"/>
                        <a:gd name="connsiteX7" fmla="*/ 1594148 w 1594148"/>
                        <a:gd name="connsiteY7" fmla="*/ 1197572 h 2354953"/>
                        <a:gd name="connsiteX8" fmla="*/ 1594148 w 1594148"/>
                        <a:gd name="connsiteY8" fmla="*/ 1699955 h 2354953"/>
                        <a:gd name="connsiteX9" fmla="*/ 1594148 w 1594148"/>
                        <a:gd name="connsiteY9" fmla="*/ 2182243 h 2354953"/>
                        <a:gd name="connsiteX10" fmla="*/ 1421438 w 1594148"/>
                        <a:gd name="connsiteY10" fmla="*/ 2354953 h 2354953"/>
                        <a:gd name="connsiteX11" fmla="*/ 980221 w 1594148"/>
                        <a:gd name="connsiteY11" fmla="*/ 2354953 h 2354953"/>
                        <a:gd name="connsiteX12" fmla="*/ 601440 w 1594148"/>
                        <a:gd name="connsiteY12" fmla="*/ 2354953 h 2354953"/>
                        <a:gd name="connsiteX13" fmla="*/ 172710 w 1594148"/>
                        <a:gd name="connsiteY13" fmla="*/ 2354953 h 2354953"/>
                        <a:gd name="connsiteX14" fmla="*/ 0 w 1594148"/>
                        <a:gd name="connsiteY14" fmla="*/ 2182243 h 2354953"/>
                        <a:gd name="connsiteX15" fmla="*/ 0 w 1594148"/>
                        <a:gd name="connsiteY15" fmla="*/ 1639669 h 2354953"/>
                        <a:gd name="connsiteX16" fmla="*/ 0 w 1594148"/>
                        <a:gd name="connsiteY16" fmla="*/ 1157381 h 2354953"/>
                        <a:gd name="connsiteX17" fmla="*/ 0 w 1594148"/>
                        <a:gd name="connsiteY17" fmla="*/ 654998 h 2354953"/>
                        <a:gd name="connsiteX18" fmla="*/ 0 w 1594148"/>
                        <a:gd name="connsiteY18" fmla="*/ 172710 h 2354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594148" h="2354953" fill="none" extrusionOk="0">
                          <a:moveTo>
                            <a:pt x="0" y="172710"/>
                          </a:moveTo>
                          <a:cubicBezTo>
                            <a:pt x="-2346" y="53646"/>
                            <a:pt x="79067" y="-19386"/>
                            <a:pt x="172710" y="0"/>
                          </a:cubicBezTo>
                          <a:cubicBezTo>
                            <a:pt x="275980" y="-39934"/>
                            <a:pt x="501497" y="39782"/>
                            <a:pt x="613927" y="0"/>
                          </a:cubicBezTo>
                          <a:cubicBezTo>
                            <a:pt x="726357" y="-39782"/>
                            <a:pt x="824436" y="6525"/>
                            <a:pt x="1017683" y="0"/>
                          </a:cubicBezTo>
                          <a:cubicBezTo>
                            <a:pt x="1210930" y="-6525"/>
                            <a:pt x="1327001" y="38170"/>
                            <a:pt x="1421438" y="0"/>
                          </a:cubicBezTo>
                          <a:cubicBezTo>
                            <a:pt x="1530415" y="2757"/>
                            <a:pt x="1589709" y="82330"/>
                            <a:pt x="1594148" y="172710"/>
                          </a:cubicBezTo>
                          <a:cubicBezTo>
                            <a:pt x="1633249" y="344916"/>
                            <a:pt x="1536406" y="472233"/>
                            <a:pt x="1594148" y="654998"/>
                          </a:cubicBezTo>
                          <a:cubicBezTo>
                            <a:pt x="1651890" y="837763"/>
                            <a:pt x="1572330" y="932967"/>
                            <a:pt x="1594148" y="1197572"/>
                          </a:cubicBezTo>
                          <a:cubicBezTo>
                            <a:pt x="1615966" y="1462177"/>
                            <a:pt x="1569706" y="1482131"/>
                            <a:pt x="1594148" y="1699955"/>
                          </a:cubicBezTo>
                          <a:cubicBezTo>
                            <a:pt x="1618590" y="1917779"/>
                            <a:pt x="1575301" y="1945646"/>
                            <a:pt x="1594148" y="2182243"/>
                          </a:cubicBezTo>
                          <a:cubicBezTo>
                            <a:pt x="1579681" y="2288779"/>
                            <a:pt x="1535942" y="2337448"/>
                            <a:pt x="1421438" y="2354953"/>
                          </a:cubicBezTo>
                          <a:cubicBezTo>
                            <a:pt x="1219961" y="2377800"/>
                            <a:pt x="1081472" y="2305640"/>
                            <a:pt x="980221" y="2354953"/>
                          </a:cubicBezTo>
                          <a:cubicBezTo>
                            <a:pt x="878970" y="2404266"/>
                            <a:pt x="789073" y="2331739"/>
                            <a:pt x="601440" y="2354953"/>
                          </a:cubicBezTo>
                          <a:cubicBezTo>
                            <a:pt x="413807" y="2378167"/>
                            <a:pt x="281643" y="2336284"/>
                            <a:pt x="172710" y="2354953"/>
                          </a:cubicBezTo>
                          <a:cubicBezTo>
                            <a:pt x="63698" y="2337211"/>
                            <a:pt x="20194" y="2260690"/>
                            <a:pt x="0" y="2182243"/>
                          </a:cubicBezTo>
                          <a:cubicBezTo>
                            <a:pt x="-47986" y="1943807"/>
                            <a:pt x="34795" y="1852814"/>
                            <a:pt x="0" y="1639669"/>
                          </a:cubicBezTo>
                          <a:cubicBezTo>
                            <a:pt x="-34795" y="1426524"/>
                            <a:pt x="47901" y="1356796"/>
                            <a:pt x="0" y="1157381"/>
                          </a:cubicBezTo>
                          <a:cubicBezTo>
                            <a:pt x="-47901" y="957966"/>
                            <a:pt x="36182" y="788642"/>
                            <a:pt x="0" y="654998"/>
                          </a:cubicBezTo>
                          <a:cubicBezTo>
                            <a:pt x="-36182" y="521354"/>
                            <a:pt x="52795" y="331290"/>
                            <a:pt x="0" y="172710"/>
                          </a:cubicBezTo>
                          <a:close/>
                        </a:path>
                        <a:path w="1594148" h="2354953" stroke="0" extrusionOk="0">
                          <a:moveTo>
                            <a:pt x="0" y="172710"/>
                          </a:moveTo>
                          <a:cubicBezTo>
                            <a:pt x="13694" y="81058"/>
                            <a:pt x="78962" y="3410"/>
                            <a:pt x="172710" y="0"/>
                          </a:cubicBezTo>
                          <a:cubicBezTo>
                            <a:pt x="288582" y="-29205"/>
                            <a:pt x="433814" y="7377"/>
                            <a:pt x="613927" y="0"/>
                          </a:cubicBezTo>
                          <a:cubicBezTo>
                            <a:pt x="794040" y="-7377"/>
                            <a:pt x="871236" y="35199"/>
                            <a:pt x="992708" y="0"/>
                          </a:cubicBezTo>
                          <a:cubicBezTo>
                            <a:pt x="1114180" y="-35199"/>
                            <a:pt x="1295180" y="34706"/>
                            <a:pt x="1421438" y="0"/>
                          </a:cubicBezTo>
                          <a:cubicBezTo>
                            <a:pt x="1503677" y="4835"/>
                            <a:pt x="1590521" y="80221"/>
                            <a:pt x="1594148" y="172710"/>
                          </a:cubicBezTo>
                          <a:cubicBezTo>
                            <a:pt x="1619998" y="376653"/>
                            <a:pt x="1562972" y="561822"/>
                            <a:pt x="1594148" y="675093"/>
                          </a:cubicBezTo>
                          <a:cubicBezTo>
                            <a:pt x="1625324" y="788364"/>
                            <a:pt x="1549322" y="979502"/>
                            <a:pt x="1594148" y="1137286"/>
                          </a:cubicBezTo>
                          <a:cubicBezTo>
                            <a:pt x="1638974" y="1295070"/>
                            <a:pt x="1578384" y="1515642"/>
                            <a:pt x="1594148" y="1639669"/>
                          </a:cubicBezTo>
                          <a:cubicBezTo>
                            <a:pt x="1609912" y="1763696"/>
                            <a:pt x="1540782" y="2054436"/>
                            <a:pt x="1594148" y="2182243"/>
                          </a:cubicBezTo>
                          <a:cubicBezTo>
                            <a:pt x="1602232" y="2291042"/>
                            <a:pt x="1493075" y="2356737"/>
                            <a:pt x="1421438" y="2354953"/>
                          </a:cubicBezTo>
                          <a:cubicBezTo>
                            <a:pt x="1244992" y="2403593"/>
                            <a:pt x="1145469" y="2341479"/>
                            <a:pt x="1005195" y="2354953"/>
                          </a:cubicBezTo>
                          <a:cubicBezTo>
                            <a:pt x="864921" y="2368427"/>
                            <a:pt x="787681" y="2309665"/>
                            <a:pt x="601440" y="2354953"/>
                          </a:cubicBezTo>
                          <a:cubicBezTo>
                            <a:pt x="415199" y="2400241"/>
                            <a:pt x="344455" y="2323990"/>
                            <a:pt x="172710" y="2354953"/>
                          </a:cubicBezTo>
                          <a:cubicBezTo>
                            <a:pt x="81159" y="2335495"/>
                            <a:pt x="-12246" y="2263900"/>
                            <a:pt x="0" y="2182243"/>
                          </a:cubicBezTo>
                          <a:cubicBezTo>
                            <a:pt x="-60906" y="2041320"/>
                            <a:pt x="11538" y="1785923"/>
                            <a:pt x="0" y="1639669"/>
                          </a:cubicBezTo>
                          <a:cubicBezTo>
                            <a:pt x="-11538" y="1493415"/>
                            <a:pt x="41248" y="1334900"/>
                            <a:pt x="0" y="1137286"/>
                          </a:cubicBezTo>
                          <a:cubicBezTo>
                            <a:pt x="-41248" y="939672"/>
                            <a:pt x="37871" y="895644"/>
                            <a:pt x="0" y="654998"/>
                          </a:cubicBezTo>
                          <a:cubicBezTo>
                            <a:pt x="-37871" y="414352"/>
                            <a:pt x="4790" y="335333"/>
                            <a:pt x="0" y="17271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Residual</a:t>
              </a:r>
            </a:p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Temporal</a:t>
              </a:r>
            </a:p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Block</a:t>
              </a:r>
              <a:endParaRPr lang="zh-CN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28" name="矩形: 圆角 127">
              <a:extLst>
                <a:ext uri="{FF2B5EF4-FFF2-40B4-BE49-F238E27FC236}">
                  <a16:creationId xmlns:a16="http://schemas.microsoft.com/office/drawing/2014/main" id="{93AAB11E-0440-EE28-9751-A0C2990C289A}"/>
                </a:ext>
              </a:extLst>
            </p:cNvPr>
            <p:cNvSpPr/>
            <p:nvPr/>
          </p:nvSpPr>
          <p:spPr>
            <a:xfrm>
              <a:off x="42550203" y="21940882"/>
              <a:ext cx="1462919" cy="2354953"/>
            </a:xfrm>
            <a:prstGeom prst="roundRect">
              <a:avLst>
                <a:gd name="adj" fmla="val 10834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1594148"/>
                        <a:gd name="connsiteY0" fmla="*/ 172710 h 2354953"/>
                        <a:gd name="connsiteX1" fmla="*/ 172710 w 1594148"/>
                        <a:gd name="connsiteY1" fmla="*/ 0 h 2354953"/>
                        <a:gd name="connsiteX2" fmla="*/ 613927 w 1594148"/>
                        <a:gd name="connsiteY2" fmla="*/ 0 h 2354953"/>
                        <a:gd name="connsiteX3" fmla="*/ 1017683 w 1594148"/>
                        <a:gd name="connsiteY3" fmla="*/ 0 h 2354953"/>
                        <a:gd name="connsiteX4" fmla="*/ 1421438 w 1594148"/>
                        <a:gd name="connsiteY4" fmla="*/ 0 h 2354953"/>
                        <a:gd name="connsiteX5" fmla="*/ 1594148 w 1594148"/>
                        <a:gd name="connsiteY5" fmla="*/ 172710 h 2354953"/>
                        <a:gd name="connsiteX6" fmla="*/ 1594148 w 1594148"/>
                        <a:gd name="connsiteY6" fmla="*/ 654998 h 2354953"/>
                        <a:gd name="connsiteX7" fmla="*/ 1594148 w 1594148"/>
                        <a:gd name="connsiteY7" fmla="*/ 1197572 h 2354953"/>
                        <a:gd name="connsiteX8" fmla="*/ 1594148 w 1594148"/>
                        <a:gd name="connsiteY8" fmla="*/ 1699955 h 2354953"/>
                        <a:gd name="connsiteX9" fmla="*/ 1594148 w 1594148"/>
                        <a:gd name="connsiteY9" fmla="*/ 2182243 h 2354953"/>
                        <a:gd name="connsiteX10" fmla="*/ 1421438 w 1594148"/>
                        <a:gd name="connsiteY10" fmla="*/ 2354953 h 2354953"/>
                        <a:gd name="connsiteX11" fmla="*/ 980221 w 1594148"/>
                        <a:gd name="connsiteY11" fmla="*/ 2354953 h 2354953"/>
                        <a:gd name="connsiteX12" fmla="*/ 601440 w 1594148"/>
                        <a:gd name="connsiteY12" fmla="*/ 2354953 h 2354953"/>
                        <a:gd name="connsiteX13" fmla="*/ 172710 w 1594148"/>
                        <a:gd name="connsiteY13" fmla="*/ 2354953 h 2354953"/>
                        <a:gd name="connsiteX14" fmla="*/ 0 w 1594148"/>
                        <a:gd name="connsiteY14" fmla="*/ 2182243 h 2354953"/>
                        <a:gd name="connsiteX15" fmla="*/ 0 w 1594148"/>
                        <a:gd name="connsiteY15" fmla="*/ 1639669 h 2354953"/>
                        <a:gd name="connsiteX16" fmla="*/ 0 w 1594148"/>
                        <a:gd name="connsiteY16" fmla="*/ 1157381 h 2354953"/>
                        <a:gd name="connsiteX17" fmla="*/ 0 w 1594148"/>
                        <a:gd name="connsiteY17" fmla="*/ 654998 h 2354953"/>
                        <a:gd name="connsiteX18" fmla="*/ 0 w 1594148"/>
                        <a:gd name="connsiteY18" fmla="*/ 172710 h 2354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594148" h="2354953" fill="none" extrusionOk="0">
                          <a:moveTo>
                            <a:pt x="0" y="172710"/>
                          </a:moveTo>
                          <a:cubicBezTo>
                            <a:pt x="-2346" y="53646"/>
                            <a:pt x="79067" y="-19386"/>
                            <a:pt x="172710" y="0"/>
                          </a:cubicBezTo>
                          <a:cubicBezTo>
                            <a:pt x="275980" y="-39934"/>
                            <a:pt x="501497" y="39782"/>
                            <a:pt x="613927" y="0"/>
                          </a:cubicBezTo>
                          <a:cubicBezTo>
                            <a:pt x="726357" y="-39782"/>
                            <a:pt x="824436" y="6525"/>
                            <a:pt x="1017683" y="0"/>
                          </a:cubicBezTo>
                          <a:cubicBezTo>
                            <a:pt x="1210930" y="-6525"/>
                            <a:pt x="1327001" y="38170"/>
                            <a:pt x="1421438" y="0"/>
                          </a:cubicBezTo>
                          <a:cubicBezTo>
                            <a:pt x="1530415" y="2757"/>
                            <a:pt x="1589709" y="82330"/>
                            <a:pt x="1594148" y="172710"/>
                          </a:cubicBezTo>
                          <a:cubicBezTo>
                            <a:pt x="1633249" y="344916"/>
                            <a:pt x="1536406" y="472233"/>
                            <a:pt x="1594148" y="654998"/>
                          </a:cubicBezTo>
                          <a:cubicBezTo>
                            <a:pt x="1651890" y="837763"/>
                            <a:pt x="1572330" y="932967"/>
                            <a:pt x="1594148" y="1197572"/>
                          </a:cubicBezTo>
                          <a:cubicBezTo>
                            <a:pt x="1615966" y="1462177"/>
                            <a:pt x="1569706" y="1482131"/>
                            <a:pt x="1594148" y="1699955"/>
                          </a:cubicBezTo>
                          <a:cubicBezTo>
                            <a:pt x="1618590" y="1917779"/>
                            <a:pt x="1575301" y="1945646"/>
                            <a:pt x="1594148" y="2182243"/>
                          </a:cubicBezTo>
                          <a:cubicBezTo>
                            <a:pt x="1579681" y="2288779"/>
                            <a:pt x="1535942" y="2337448"/>
                            <a:pt x="1421438" y="2354953"/>
                          </a:cubicBezTo>
                          <a:cubicBezTo>
                            <a:pt x="1219961" y="2377800"/>
                            <a:pt x="1081472" y="2305640"/>
                            <a:pt x="980221" y="2354953"/>
                          </a:cubicBezTo>
                          <a:cubicBezTo>
                            <a:pt x="878970" y="2404266"/>
                            <a:pt x="789073" y="2331739"/>
                            <a:pt x="601440" y="2354953"/>
                          </a:cubicBezTo>
                          <a:cubicBezTo>
                            <a:pt x="413807" y="2378167"/>
                            <a:pt x="281643" y="2336284"/>
                            <a:pt x="172710" y="2354953"/>
                          </a:cubicBezTo>
                          <a:cubicBezTo>
                            <a:pt x="63698" y="2337211"/>
                            <a:pt x="20194" y="2260690"/>
                            <a:pt x="0" y="2182243"/>
                          </a:cubicBezTo>
                          <a:cubicBezTo>
                            <a:pt x="-47986" y="1943807"/>
                            <a:pt x="34795" y="1852814"/>
                            <a:pt x="0" y="1639669"/>
                          </a:cubicBezTo>
                          <a:cubicBezTo>
                            <a:pt x="-34795" y="1426524"/>
                            <a:pt x="47901" y="1356796"/>
                            <a:pt x="0" y="1157381"/>
                          </a:cubicBezTo>
                          <a:cubicBezTo>
                            <a:pt x="-47901" y="957966"/>
                            <a:pt x="36182" y="788642"/>
                            <a:pt x="0" y="654998"/>
                          </a:cubicBezTo>
                          <a:cubicBezTo>
                            <a:pt x="-36182" y="521354"/>
                            <a:pt x="52795" y="331290"/>
                            <a:pt x="0" y="172710"/>
                          </a:cubicBezTo>
                          <a:close/>
                        </a:path>
                        <a:path w="1594148" h="2354953" stroke="0" extrusionOk="0">
                          <a:moveTo>
                            <a:pt x="0" y="172710"/>
                          </a:moveTo>
                          <a:cubicBezTo>
                            <a:pt x="13694" y="81058"/>
                            <a:pt x="78962" y="3410"/>
                            <a:pt x="172710" y="0"/>
                          </a:cubicBezTo>
                          <a:cubicBezTo>
                            <a:pt x="288582" y="-29205"/>
                            <a:pt x="433814" y="7377"/>
                            <a:pt x="613927" y="0"/>
                          </a:cubicBezTo>
                          <a:cubicBezTo>
                            <a:pt x="794040" y="-7377"/>
                            <a:pt x="871236" y="35199"/>
                            <a:pt x="992708" y="0"/>
                          </a:cubicBezTo>
                          <a:cubicBezTo>
                            <a:pt x="1114180" y="-35199"/>
                            <a:pt x="1295180" y="34706"/>
                            <a:pt x="1421438" y="0"/>
                          </a:cubicBezTo>
                          <a:cubicBezTo>
                            <a:pt x="1503677" y="4835"/>
                            <a:pt x="1590521" y="80221"/>
                            <a:pt x="1594148" y="172710"/>
                          </a:cubicBezTo>
                          <a:cubicBezTo>
                            <a:pt x="1619998" y="376653"/>
                            <a:pt x="1562972" y="561822"/>
                            <a:pt x="1594148" y="675093"/>
                          </a:cubicBezTo>
                          <a:cubicBezTo>
                            <a:pt x="1625324" y="788364"/>
                            <a:pt x="1549322" y="979502"/>
                            <a:pt x="1594148" y="1137286"/>
                          </a:cubicBezTo>
                          <a:cubicBezTo>
                            <a:pt x="1638974" y="1295070"/>
                            <a:pt x="1578384" y="1515642"/>
                            <a:pt x="1594148" y="1639669"/>
                          </a:cubicBezTo>
                          <a:cubicBezTo>
                            <a:pt x="1609912" y="1763696"/>
                            <a:pt x="1540782" y="2054436"/>
                            <a:pt x="1594148" y="2182243"/>
                          </a:cubicBezTo>
                          <a:cubicBezTo>
                            <a:pt x="1602232" y="2291042"/>
                            <a:pt x="1493075" y="2356737"/>
                            <a:pt x="1421438" y="2354953"/>
                          </a:cubicBezTo>
                          <a:cubicBezTo>
                            <a:pt x="1244992" y="2403593"/>
                            <a:pt x="1145469" y="2341479"/>
                            <a:pt x="1005195" y="2354953"/>
                          </a:cubicBezTo>
                          <a:cubicBezTo>
                            <a:pt x="864921" y="2368427"/>
                            <a:pt x="787681" y="2309665"/>
                            <a:pt x="601440" y="2354953"/>
                          </a:cubicBezTo>
                          <a:cubicBezTo>
                            <a:pt x="415199" y="2400241"/>
                            <a:pt x="344455" y="2323990"/>
                            <a:pt x="172710" y="2354953"/>
                          </a:cubicBezTo>
                          <a:cubicBezTo>
                            <a:pt x="81159" y="2335495"/>
                            <a:pt x="-12246" y="2263900"/>
                            <a:pt x="0" y="2182243"/>
                          </a:cubicBezTo>
                          <a:cubicBezTo>
                            <a:pt x="-60906" y="2041320"/>
                            <a:pt x="11538" y="1785923"/>
                            <a:pt x="0" y="1639669"/>
                          </a:cubicBezTo>
                          <a:cubicBezTo>
                            <a:pt x="-11538" y="1493415"/>
                            <a:pt x="41248" y="1334900"/>
                            <a:pt x="0" y="1137286"/>
                          </a:cubicBezTo>
                          <a:cubicBezTo>
                            <a:pt x="-41248" y="939672"/>
                            <a:pt x="37871" y="895644"/>
                            <a:pt x="0" y="654998"/>
                          </a:cubicBezTo>
                          <a:cubicBezTo>
                            <a:pt x="-37871" y="414352"/>
                            <a:pt x="4790" y="335333"/>
                            <a:pt x="0" y="17271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Residual</a:t>
              </a:r>
            </a:p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Temporal</a:t>
              </a:r>
            </a:p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Block</a:t>
              </a:r>
              <a:endParaRPr lang="zh-CN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30" name="矩形: 圆角 129">
              <a:extLst>
                <a:ext uri="{FF2B5EF4-FFF2-40B4-BE49-F238E27FC236}">
                  <a16:creationId xmlns:a16="http://schemas.microsoft.com/office/drawing/2014/main" id="{DE671E69-C099-5F0F-3E9E-2A56532AB8F9}"/>
                </a:ext>
              </a:extLst>
            </p:cNvPr>
            <p:cNvSpPr/>
            <p:nvPr/>
          </p:nvSpPr>
          <p:spPr>
            <a:xfrm>
              <a:off x="44561162" y="21940882"/>
              <a:ext cx="903766" cy="2354953"/>
            </a:xfrm>
            <a:prstGeom prst="roundRect">
              <a:avLst>
                <a:gd name="adj" fmla="val 10834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1594148"/>
                        <a:gd name="connsiteY0" fmla="*/ 172710 h 2354953"/>
                        <a:gd name="connsiteX1" fmla="*/ 172710 w 1594148"/>
                        <a:gd name="connsiteY1" fmla="*/ 0 h 2354953"/>
                        <a:gd name="connsiteX2" fmla="*/ 613927 w 1594148"/>
                        <a:gd name="connsiteY2" fmla="*/ 0 h 2354953"/>
                        <a:gd name="connsiteX3" fmla="*/ 1017683 w 1594148"/>
                        <a:gd name="connsiteY3" fmla="*/ 0 h 2354953"/>
                        <a:gd name="connsiteX4" fmla="*/ 1421438 w 1594148"/>
                        <a:gd name="connsiteY4" fmla="*/ 0 h 2354953"/>
                        <a:gd name="connsiteX5" fmla="*/ 1594148 w 1594148"/>
                        <a:gd name="connsiteY5" fmla="*/ 172710 h 2354953"/>
                        <a:gd name="connsiteX6" fmla="*/ 1594148 w 1594148"/>
                        <a:gd name="connsiteY6" fmla="*/ 654998 h 2354953"/>
                        <a:gd name="connsiteX7" fmla="*/ 1594148 w 1594148"/>
                        <a:gd name="connsiteY7" fmla="*/ 1197572 h 2354953"/>
                        <a:gd name="connsiteX8" fmla="*/ 1594148 w 1594148"/>
                        <a:gd name="connsiteY8" fmla="*/ 1699955 h 2354953"/>
                        <a:gd name="connsiteX9" fmla="*/ 1594148 w 1594148"/>
                        <a:gd name="connsiteY9" fmla="*/ 2182243 h 2354953"/>
                        <a:gd name="connsiteX10" fmla="*/ 1421438 w 1594148"/>
                        <a:gd name="connsiteY10" fmla="*/ 2354953 h 2354953"/>
                        <a:gd name="connsiteX11" fmla="*/ 980221 w 1594148"/>
                        <a:gd name="connsiteY11" fmla="*/ 2354953 h 2354953"/>
                        <a:gd name="connsiteX12" fmla="*/ 601440 w 1594148"/>
                        <a:gd name="connsiteY12" fmla="*/ 2354953 h 2354953"/>
                        <a:gd name="connsiteX13" fmla="*/ 172710 w 1594148"/>
                        <a:gd name="connsiteY13" fmla="*/ 2354953 h 2354953"/>
                        <a:gd name="connsiteX14" fmla="*/ 0 w 1594148"/>
                        <a:gd name="connsiteY14" fmla="*/ 2182243 h 2354953"/>
                        <a:gd name="connsiteX15" fmla="*/ 0 w 1594148"/>
                        <a:gd name="connsiteY15" fmla="*/ 1639669 h 2354953"/>
                        <a:gd name="connsiteX16" fmla="*/ 0 w 1594148"/>
                        <a:gd name="connsiteY16" fmla="*/ 1157381 h 2354953"/>
                        <a:gd name="connsiteX17" fmla="*/ 0 w 1594148"/>
                        <a:gd name="connsiteY17" fmla="*/ 654998 h 2354953"/>
                        <a:gd name="connsiteX18" fmla="*/ 0 w 1594148"/>
                        <a:gd name="connsiteY18" fmla="*/ 172710 h 2354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594148" h="2354953" fill="none" extrusionOk="0">
                          <a:moveTo>
                            <a:pt x="0" y="172710"/>
                          </a:moveTo>
                          <a:cubicBezTo>
                            <a:pt x="-2346" y="53646"/>
                            <a:pt x="79067" y="-19386"/>
                            <a:pt x="172710" y="0"/>
                          </a:cubicBezTo>
                          <a:cubicBezTo>
                            <a:pt x="275980" y="-39934"/>
                            <a:pt x="501497" y="39782"/>
                            <a:pt x="613927" y="0"/>
                          </a:cubicBezTo>
                          <a:cubicBezTo>
                            <a:pt x="726357" y="-39782"/>
                            <a:pt x="824436" y="6525"/>
                            <a:pt x="1017683" y="0"/>
                          </a:cubicBezTo>
                          <a:cubicBezTo>
                            <a:pt x="1210930" y="-6525"/>
                            <a:pt x="1327001" y="38170"/>
                            <a:pt x="1421438" y="0"/>
                          </a:cubicBezTo>
                          <a:cubicBezTo>
                            <a:pt x="1530415" y="2757"/>
                            <a:pt x="1589709" y="82330"/>
                            <a:pt x="1594148" y="172710"/>
                          </a:cubicBezTo>
                          <a:cubicBezTo>
                            <a:pt x="1633249" y="344916"/>
                            <a:pt x="1536406" y="472233"/>
                            <a:pt x="1594148" y="654998"/>
                          </a:cubicBezTo>
                          <a:cubicBezTo>
                            <a:pt x="1651890" y="837763"/>
                            <a:pt x="1572330" y="932967"/>
                            <a:pt x="1594148" y="1197572"/>
                          </a:cubicBezTo>
                          <a:cubicBezTo>
                            <a:pt x="1615966" y="1462177"/>
                            <a:pt x="1569706" y="1482131"/>
                            <a:pt x="1594148" y="1699955"/>
                          </a:cubicBezTo>
                          <a:cubicBezTo>
                            <a:pt x="1618590" y="1917779"/>
                            <a:pt x="1575301" y="1945646"/>
                            <a:pt x="1594148" y="2182243"/>
                          </a:cubicBezTo>
                          <a:cubicBezTo>
                            <a:pt x="1579681" y="2288779"/>
                            <a:pt x="1535942" y="2337448"/>
                            <a:pt x="1421438" y="2354953"/>
                          </a:cubicBezTo>
                          <a:cubicBezTo>
                            <a:pt x="1219961" y="2377800"/>
                            <a:pt x="1081472" y="2305640"/>
                            <a:pt x="980221" y="2354953"/>
                          </a:cubicBezTo>
                          <a:cubicBezTo>
                            <a:pt x="878970" y="2404266"/>
                            <a:pt x="789073" y="2331739"/>
                            <a:pt x="601440" y="2354953"/>
                          </a:cubicBezTo>
                          <a:cubicBezTo>
                            <a:pt x="413807" y="2378167"/>
                            <a:pt x="281643" y="2336284"/>
                            <a:pt x="172710" y="2354953"/>
                          </a:cubicBezTo>
                          <a:cubicBezTo>
                            <a:pt x="63698" y="2337211"/>
                            <a:pt x="20194" y="2260690"/>
                            <a:pt x="0" y="2182243"/>
                          </a:cubicBezTo>
                          <a:cubicBezTo>
                            <a:pt x="-47986" y="1943807"/>
                            <a:pt x="34795" y="1852814"/>
                            <a:pt x="0" y="1639669"/>
                          </a:cubicBezTo>
                          <a:cubicBezTo>
                            <a:pt x="-34795" y="1426524"/>
                            <a:pt x="47901" y="1356796"/>
                            <a:pt x="0" y="1157381"/>
                          </a:cubicBezTo>
                          <a:cubicBezTo>
                            <a:pt x="-47901" y="957966"/>
                            <a:pt x="36182" y="788642"/>
                            <a:pt x="0" y="654998"/>
                          </a:cubicBezTo>
                          <a:cubicBezTo>
                            <a:pt x="-36182" y="521354"/>
                            <a:pt x="52795" y="331290"/>
                            <a:pt x="0" y="172710"/>
                          </a:cubicBezTo>
                          <a:close/>
                        </a:path>
                        <a:path w="1594148" h="2354953" stroke="0" extrusionOk="0">
                          <a:moveTo>
                            <a:pt x="0" y="172710"/>
                          </a:moveTo>
                          <a:cubicBezTo>
                            <a:pt x="13694" y="81058"/>
                            <a:pt x="78962" y="3410"/>
                            <a:pt x="172710" y="0"/>
                          </a:cubicBezTo>
                          <a:cubicBezTo>
                            <a:pt x="288582" y="-29205"/>
                            <a:pt x="433814" y="7377"/>
                            <a:pt x="613927" y="0"/>
                          </a:cubicBezTo>
                          <a:cubicBezTo>
                            <a:pt x="794040" y="-7377"/>
                            <a:pt x="871236" y="35199"/>
                            <a:pt x="992708" y="0"/>
                          </a:cubicBezTo>
                          <a:cubicBezTo>
                            <a:pt x="1114180" y="-35199"/>
                            <a:pt x="1295180" y="34706"/>
                            <a:pt x="1421438" y="0"/>
                          </a:cubicBezTo>
                          <a:cubicBezTo>
                            <a:pt x="1503677" y="4835"/>
                            <a:pt x="1590521" y="80221"/>
                            <a:pt x="1594148" y="172710"/>
                          </a:cubicBezTo>
                          <a:cubicBezTo>
                            <a:pt x="1619998" y="376653"/>
                            <a:pt x="1562972" y="561822"/>
                            <a:pt x="1594148" y="675093"/>
                          </a:cubicBezTo>
                          <a:cubicBezTo>
                            <a:pt x="1625324" y="788364"/>
                            <a:pt x="1549322" y="979502"/>
                            <a:pt x="1594148" y="1137286"/>
                          </a:cubicBezTo>
                          <a:cubicBezTo>
                            <a:pt x="1638974" y="1295070"/>
                            <a:pt x="1578384" y="1515642"/>
                            <a:pt x="1594148" y="1639669"/>
                          </a:cubicBezTo>
                          <a:cubicBezTo>
                            <a:pt x="1609912" y="1763696"/>
                            <a:pt x="1540782" y="2054436"/>
                            <a:pt x="1594148" y="2182243"/>
                          </a:cubicBezTo>
                          <a:cubicBezTo>
                            <a:pt x="1602232" y="2291042"/>
                            <a:pt x="1493075" y="2356737"/>
                            <a:pt x="1421438" y="2354953"/>
                          </a:cubicBezTo>
                          <a:cubicBezTo>
                            <a:pt x="1244992" y="2403593"/>
                            <a:pt x="1145469" y="2341479"/>
                            <a:pt x="1005195" y="2354953"/>
                          </a:cubicBezTo>
                          <a:cubicBezTo>
                            <a:pt x="864921" y="2368427"/>
                            <a:pt x="787681" y="2309665"/>
                            <a:pt x="601440" y="2354953"/>
                          </a:cubicBezTo>
                          <a:cubicBezTo>
                            <a:pt x="415199" y="2400241"/>
                            <a:pt x="344455" y="2323990"/>
                            <a:pt x="172710" y="2354953"/>
                          </a:cubicBezTo>
                          <a:cubicBezTo>
                            <a:pt x="81159" y="2335495"/>
                            <a:pt x="-12246" y="2263900"/>
                            <a:pt x="0" y="2182243"/>
                          </a:cubicBezTo>
                          <a:cubicBezTo>
                            <a:pt x="-60906" y="2041320"/>
                            <a:pt x="11538" y="1785923"/>
                            <a:pt x="0" y="1639669"/>
                          </a:cubicBezTo>
                          <a:cubicBezTo>
                            <a:pt x="-11538" y="1493415"/>
                            <a:pt x="41248" y="1334900"/>
                            <a:pt x="0" y="1137286"/>
                          </a:cubicBezTo>
                          <a:cubicBezTo>
                            <a:pt x="-41248" y="939672"/>
                            <a:pt x="37871" y="895644"/>
                            <a:pt x="0" y="654998"/>
                          </a:cubicBezTo>
                          <a:cubicBezTo>
                            <a:pt x="-37871" y="414352"/>
                            <a:pt x="4790" y="335333"/>
                            <a:pt x="0" y="17271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Upsample1d</a:t>
              </a:r>
              <a:endParaRPr lang="zh-CN" altLang="en-US" sz="4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AD5D8271-0EF9-14AF-67AE-B6C5E47BDBBA}"/>
              </a:ext>
            </a:extLst>
          </p:cNvPr>
          <p:cNvGrpSpPr/>
          <p:nvPr/>
        </p:nvGrpSpPr>
        <p:grpSpPr>
          <a:xfrm>
            <a:off x="3289652" y="21848635"/>
            <a:ext cx="7153389" cy="4863827"/>
            <a:chOff x="40451920" y="21673762"/>
            <a:chExt cx="5698974" cy="3012198"/>
          </a:xfrm>
        </p:grpSpPr>
        <p:sp>
          <p:nvSpPr>
            <p:cNvPr id="174" name="矩形: 圆角 173">
              <a:extLst>
                <a:ext uri="{FF2B5EF4-FFF2-40B4-BE49-F238E27FC236}">
                  <a16:creationId xmlns:a16="http://schemas.microsoft.com/office/drawing/2014/main" id="{E584F22E-3B5A-B221-7E64-8F60B68CC776}"/>
                </a:ext>
              </a:extLst>
            </p:cNvPr>
            <p:cNvSpPr/>
            <p:nvPr/>
          </p:nvSpPr>
          <p:spPr>
            <a:xfrm>
              <a:off x="40451920" y="21673762"/>
              <a:ext cx="5698974" cy="3012198"/>
            </a:xfrm>
            <a:custGeom>
              <a:avLst/>
              <a:gdLst>
                <a:gd name="connsiteX0" fmla="*/ 0 w 5698974"/>
                <a:gd name="connsiteY0" fmla="*/ 326342 h 3012198"/>
                <a:gd name="connsiteX1" fmla="*/ 326342 w 5698974"/>
                <a:gd name="connsiteY1" fmla="*/ 0 h 3012198"/>
                <a:gd name="connsiteX2" fmla="*/ 836578 w 5698974"/>
                <a:gd name="connsiteY2" fmla="*/ 0 h 3012198"/>
                <a:gd name="connsiteX3" fmla="*/ 1245888 w 5698974"/>
                <a:gd name="connsiteY3" fmla="*/ 0 h 3012198"/>
                <a:gd name="connsiteX4" fmla="*/ 1806587 w 5698974"/>
                <a:gd name="connsiteY4" fmla="*/ 0 h 3012198"/>
                <a:gd name="connsiteX5" fmla="*/ 2367286 w 5698974"/>
                <a:gd name="connsiteY5" fmla="*/ 0 h 3012198"/>
                <a:gd name="connsiteX6" fmla="*/ 2776596 w 5698974"/>
                <a:gd name="connsiteY6" fmla="*/ 0 h 3012198"/>
                <a:gd name="connsiteX7" fmla="*/ 3286832 w 5698974"/>
                <a:gd name="connsiteY7" fmla="*/ 0 h 3012198"/>
                <a:gd name="connsiteX8" fmla="*/ 3847531 w 5698974"/>
                <a:gd name="connsiteY8" fmla="*/ 0 h 3012198"/>
                <a:gd name="connsiteX9" fmla="*/ 4256841 w 5698974"/>
                <a:gd name="connsiteY9" fmla="*/ 0 h 3012198"/>
                <a:gd name="connsiteX10" fmla="*/ 5372632 w 5698974"/>
                <a:gd name="connsiteY10" fmla="*/ 0 h 3012198"/>
                <a:gd name="connsiteX11" fmla="*/ 5698974 w 5698974"/>
                <a:gd name="connsiteY11" fmla="*/ 326342 h 3012198"/>
                <a:gd name="connsiteX12" fmla="*/ 5698974 w 5698974"/>
                <a:gd name="connsiteY12" fmla="*/ 916221 h 3012198"/>
                <a:gd name="connsiteX13" fmla="*/ 5698974 w 5698974"/>
                <a:gd name="connsiteY13" fmla="*/ 1553289 h 3012198"/>
                <a:gd name="connsiteX14" fmla="*/ 5698974 w 5698974"/>
                <a:gd name="connsiteY14" fmla="*/ 2072382 h 3012198"/>
                <a:gd name="connsiteX15" fmla="*/ 5698974 w 5698974"/>
                <a:gd name="connsiteY15" fmla="*/ 2685856 h 3012198"/>
                <a:gd name="connsiteX16" fmla="*/ 5372632 w 5698974"/>
                <a:gd name="connsiteY16" fmla="*/ 3012198 h 3012198"/>
                <a:gd name="connsiteX17" fmla="*/ 4862396 w 5698974"/>
                <a:gd name="connsiteY17" fmla="*/ 3012198 h 3012198"/>
                <a:gd name="connsiteX18" fmla="*/ 4352160 w 5698974"/>
                <a:gd name="connsiteY18" fmla="*/ 3012198 h 3012198"/>
                <a:gd name="connsiteX19" fmla="*/ 3740998 w 5698974"/>
                <a:gd name="connsiteY19" fmla="*/ 3012198 h 3012198"/>
                <a:gd name="connsiteX20" fmla="*/ 3230762 w 5698974"/>
                <a:gd name="connsiteY20" fmla="*/ 3012198 h 3012198"/>
                <a:gd name="connsiteX21" fmla="*/ 2670063 w 5698974"/>
                <a:gd name="connsiteY21" fmla="*/ 3012198 h 3012198"/>
                <a:gd name="connsiteX22" fmla="*/ 2210290 w 5698974"/>
                <a:gd name="connsiteY22" fmla="*/ 3012198 h 3012198"/>
                <a:gd name="connsiteX23" fmla="*/ 1599128 w 5698974"/>
                <a:gd name="connsiteY23" fmla="*/ 3012198 h 3012198"/>
                <a:gd name="connsiteX24" fmla="*/ 937504 w 5698974"/>
                <a:gd name="connsiteY24" fmla="*/ 3012198 h 3012198"/>
                <a:gd name="connsiteX25" fmla="*/ 326342 w 5698974"/>
                <a:gd name="connsiteY25" fmla="*/ 3012198 h 3012198"/>
                <a:gd name="connsiteX26" fmla="*/ 0 w 5698974"/>
                <a:gd name="connsiteY26" fmla="*/ 2685856 h 3012198"/>
                <a:gd name="connsiteX27" fmla="*/ 0 w 5698974"/>
                <a:gd name="connsiteY27" fmla="*/ 2048787 h 3012198"/>
                <a:gd name="connsiteX28" fmla="*/ 0 w 5698974"/>
                <a:gd name="connsiteY28" fmla="*/ 1482504 h 3012198"/>
                <a:gd name="connsiteX29" fmla="*/ 0 w 5698974"/>
                <a:gd name="connsiteY29" fmla="*/ 916221 h 3012198"/>
                <a:gd name="connsiteX30" fmla="*/ 0 w 5698974"/>
                <a:gd name="connsiteY30" fmla="*/ 326342 h 301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698974" h="3012198" fill="none" extrusionOk="0">
                  <a:moveTo>
                    <a:pt x="0" y="326342"/>
                  </a:moveTo>
                  <a:cubicBezTo>
                    <a:pt x="-27164" y="164798"/>
                    <a:pt x="158586" y="-46489"/>
                    <a:pt x="326342" y="0"/>
                  </a:cubicBezTo>
                  <a:cubicBezTo>
                    <a:pt x="475525" y="-30658"/>
                    <a:pt x="633366" y="7383"/>
                    <a:pt x="836578" y="0"/>
                  </a:cubicBezTo>
                  <a:cubicBezTo>
                    <a:pt x="1039790" y="-7383"/>
                    <a:pt x="1059069" y="42921"/>
                    <a:pt x="1245888" y="0"/>
                  </a:cubicBezTo>
                  <a:cubicBezTo>
                    <a:pt x="1432707" y="-42921"/>
                    <a:pt x="1665692" y="62022"/>
                    <a:pt x="1806587" y="0"/>
                  </a:cubicBezTo>
                  <a:cubicBezTo>
                    <a:pt x="1947482" y="-62022"/>
                    <a:pt x="2145381" y="37435"/>
                    <a:pt x="2367286" y="0"/>
                  </a:cubicBezTo>
                  <a:cubicBezTo>
                    <a:pt x="2589191" y="-37435"/>
                    <a:pt x="2628024" y="16595"/>
                    <a:pt x="2776596" y="0"/>
                  </a:cubicBezTo>
                  <a:cubicBezTo>
                    <a:pt x="2925168" y="-16595"/>
                    <a:pt x="3135949" y="46886"/>
                    <a:pt x="3286832" y="0"/>
                  </a:cubicBezTo>
                  <a:cubicBezTo>
                    <a:pt x="3437715" y="-46886"/>
                    <a:pt x="3663380" y="17495"/>
                    <a:pt x="3847531" y="0"/>
                  </a:cubicBezTo>
                  <a:cubicBezTo>
                    <a:pt x="4031682" y="-17495"/>
                    <a:pt x="4173649" y="3398"/>
                    <a:pt x="4256841" y="0"/>
                  </a:cubicBezTo>
                  <a:cubicBezTo>
                    <a:pt x="4340033" y="-3398"/>
                    <a:pt x="5109927" y="52269"/>
                    <a:pt x="5372632" y="0"/>
                  </a:cubicBezTo>
                  <a:cubicBezTo>
                    <a:pt x="5556354" y="37447"/>
                    <a:pt x="5702018" y="118375"/>
                    <a:pt x="5698974" y="326342"/>
                  </a:cubicBezTo>
                  <a:cubicBezTo>
                    <a:pt x="5724795" y="585862"/>
                    <a:pt x="5646352" y="766043"/>
                    <a:pt x="5698974" y="916221"/>
                  </a:cubicBezTo>
                  <a:cubicBezTo>
                    <a:pt x="5751596" y="1066399"/>
                    <a:pt x="5678597" y="1335652"/>
                    <a:pt x="5698974" y="1553289"/>
                  </a:cubicBezTo>
                  <a:cubicBezTo>
                    <a:pt x="5719351" y="1770926"/>
                    <a:pt x="5673512" y="1966970"/>
                    <a:pt x="5698974" y="2072382"/>
                  </a:cubicBezTo>
                  <a:cubicBezTo>
                    <a:pt x="5724436" y="2177794"/>
                    <a:pt x="5667270" y="2386127"/>
                    <a:pt x="5698974" y="2685856"/>
                  </a:cubicBezTo>
                  <a:cubicBezTo>
                    <a:pt x="5680493" y="2864291"/>
                    <a:pt x="5508913" y="3030620"/>
                    <a:pt x="5372632" y="3012198"/>
                  </a:cubicBezTo>
                  <a:cubicBezTo>
                    <a:pt x="5142729" y="3062747"/>
                    <a:pt x="5083371" y="2986653"/>
                    <a:pt x="4862396" y="3012198"/>
                  </a:cubicBezTo>
                  <a:cubicBezTo>
                    <a:pt x="4641421" y="3037743"/>
                    <a:pt x="4596493" y="2994555"/>
                    <a:pt x="4352160" y="3012198"/>
                  </a:cubicBezTo>
                  <a:cubicBezTo>
                    <a:pt x="4107827" y="3029841"/>
                    <a:pt x="3964846" y="3008261"/>
                    <a:pt x="3740998" y="3012198"/>
                  </a:cubicBezTo>
                  <a:cubicBezTo>
                    <a:pt x="3517150" y="3016135"/>
                    <a:pt x="3475329" y="2959555"/>
                    <a:pt x="3230762" y="3012198"/>
                  </a:cubicBezTo>
                  <a:cubicBezTo>
                    <a:pt x="2986195" y="3064841"/>
                    <a:pt x="2821188" y="2984490"/>
                    <a:pt x="2670063" y="3012198"/>
                  </a:cubicBezTo>
                  <a:cubicBezTo>
                    <a:pt x="2518938" y="3039906"/>
                    <a:pt x="2417033" y="2989263"/>
                    <a:pt x="2210290" y="3012198"/>
                  </a:cubicBezTo>
                  <a:cubicBezTo>
                    <a:pt x="2003547" y="3035133"/>
                    <a:pt x="1843836" y="2943059"/>
                    <a:pt x="1599128" y="3012198"/>
                  </a:cubicBezTo>
                  <a:cubicBezTo>
                    <a:pt x="1354420" y="3081337"/>
                    <a:pt x="1125277" y="3009804"/>
                    <a:pt x="937504" y="3012198"/>
                  </a:cubicBezTo>
                  <a:cubicBezTo>
                    <a:pt x="749731" y="3014592"/>
                    <a:pt x="614108" y="2998534"/>
                    <a:pt x="326342" y="3012198"/>
                  </a:cubicBezTo>
                  <a:cubicBezTo>
                    <a:pt x="129242" y="2976000"/>
                    <a:pt x="-27067" y="2866119"/>
                    <a:pt x="0" y="2685856"/>
                  </a:cubicBezTo>
                  <a:cubicBezTo>
                    <a:pt x="-71333" y="2380020"/>
                    <a:pt x="47738" y="2330254"/>
                    <a:pt x="0" y="2048787"/>
                  </a:cubicBezTo>
                  <a:cubicBezTo>
                    <a:pt x="-47738" y="1767320"/>
                    <a:pt x="44012" y="1683204"/>
                    <a:pt x="0" y="1482504"/>
                  </a:cubicBezTo>
                  <a:cubicBezTo>
                    <a:pt x="-44012" y="1281804"/>
                    <a:pt x="40630" y="1037715"/>
                    <a:pt x="0" y="916221"/>
                  </a:cubicBezTo>
                  <a:cubicBezTo>
                    <a:pt x="-40630" y="794727"/>
                    <a:pt x="1717" y="556328"/>
                    <a:pt x="0" y="326342"/>
                  </a:cubicBezTo>
                  <a:close/>
                </a:path>
                <a:path w="5698974" h="3012198" stroke="0" extrusionOk="0">
                  <a:moveTo>
                    <a:pt x="0" y="326342"/>
                  </a:moveTo>
                  <a:cubicBezTo>
                    <a:pt x="39945" y="156996"/>
                    <a:pt x="154682" y="17865"/>
                    <a:pt x="326342" y="0"/>
                  </a:cubicBezTo>
                  <a:cubicBezTo>
                    <a:pt x="546470" y="-29551"/>
                    <a:pt x="707205" y="37606"/>
                    <a:pt x="987967" y="0"/>
                  </a:cubicBezTo>
                  <a:cubicBezTo>
                    <a:pt x="1268730" y="-37606"/>
                    <a:pt x="1199299" y="13414"/>
                    <a:pt x="1397277" y="0"/>
                  </a:cubicBezTo>
                  <a:cubicBezTo>
                    <a:pt x="1595255" y="-13414"/>
                    <a:pt x="1792084" y="70092"/>
                    <a:pt x="2008439" y="0"/>
                  </a:cubicBezTo>
                  <a:cubicBezTo>
                    <a:pt x="2224794" y="-70092"/>
                    <a:pt x="2278282" y="44974"/>
                    <a:pt x="2468212" y="0"/>
                  </a:cubicBezTo>
                  <a:cubicBezTo>
                    <a:pt x="2658142" y="-44974"/>
                    <a:pt x="2811263" y="20797"/>
                    <a:pt x="3129836" y="0"/>
                  </a:cubicBezTo>
                  <a:cubicBezTo>
                    <a:pt x="3448409" y="-20797"/>
                    <a:pt x="3504681" y="7323"/>
                    <a:pt x="3791461" y="0"/>
                  </a:cubicBezTo>
                  <a:cubicBezTo>
                    <a:pt x="4078241" y="-7323"/>
                    <a:pt x="4157286" y="3404"/>
                    <a:pt x="4251234" y="0"/>
                  </a:cubicBezTo>
                  <a:cubicBezTo>
                    <a:pt x="4345182" y="-3404"/>
                    <a:pt x="4670587" y="66111"/>
                    <a:pt x="4811933" y="0"/>
                  </a:cubicBezTo>
                  <a:cubicBezTo>
                    <a:pt x="4953279" y="-66111"/>
                    <a:pt x="5238053" y="7567"/>
                    <a:pt x="5372632" y="0"/>
                  </a:cubicBezTo>
                  <a:cubicBezTo>
                    <a:pt x="5558607" y="9526"/>
                    <a:pt x="5686164" y="147070"/>
                    <a:pt x="5698974" y="326342"/>
                  </a:cubicBezTo>
                  <a:cubicBezTo>
                    <a:pt x="5728327" y="449886"/>
                    <a:pt x="5637781" y="783357"/>
                    <a:pt x="5698974" y="916221"/>
                  </a:cubicBezTo>
                  <a:cubicBezTo>
                    <a:pt x="5760167" y="1049085"/>
                    <a:pt x="5679770" y="1335231"/>
                    <a:pt x="5698974" y="1482504"/>
                  </a:cubicBezTo>
                  <a:cubicBezTo>
                    <a:pt x="5718178" y="1629777"/>
                    <a:pt x="5651116" y="1909735"/>
                    <a:pt x="5698974" y="2095978"/>
                  </a:cubicBezTo>
                  <a:cubicBezTo>
                    <a:pt x="5746832" y="2282221"/>
                    <a:pt x="5666398" y="2556194"/>
                    <a:pt x="5698974" y="2685856"/>
                  </a:cubicBezTo>
                  <a:cubicBezTo>
                    <a:pt x="5681358" y="2837149"/>
                    <a:pt x="5552347" y="2959725"/>
                    <a:pt x="5372632" y="3012198"/>
                  </a:cubicBezTo>
                  <a:cubicBezTo>
                    <a:pt x="5165806" y="3042958"/>
                    <a:pt x="5116147" y="2982057"/>
                    <a:pt x="4862396" y="3012198"/>
                  </a:cubicBezTo>
                  <a:cubicBezTo>
                    <a:pt x="4608645" y="3042339"/>
                    <a:pt x="4539264" y="2989960"/>
                    <a:pt x="4352160" y="3012198"/>
                  </a:cubicBezTo>
                  <a:cubicBezTo>
                    <a:pt x="4165056" y="3034436"/>
                    <a:pt x="4042199" y="2963290"/>
                    <a:pt x="3942850" y="3012198"/>
                  </a:cubicBezTo>
                  <a:cubicBezTo>
                    <a:pt x="3843501" y="3061106"/>
                    <a:pt x="3604311" y="3011128"/>
                    <a:pt x="3432614" y="3012198"/>
                  </a:cubicBezTo>
                  <a:cubicBezTo>
                    <a:pt x="3260917" y="3013268"/>
                    <a:pt x="3055135" y="2988657"/>
                    <a:pt x="2871915" y="3012198"/>
                  </a:cubicBezTo>
                  <a:cubicBezTo>
                    <a:pt x="2688695" y="3035739"/>
                    <a:pt x="2606035" y="3010970"/>
                    <a:pt x="2462605" y="3012198"/>
                  </a:cubicBezTo>
                  <a:cubicBezTo>
                    <a:pt x="2319175" y="3013426"/>
                    <a:pt x="2091110" y="3003546"/>
                    <a:pt x="1952369" y="3012198"/>
                  </a:cubicBezTo>
                  <a:cubicBezTo>
                    <a:pt x="1813628" y="3020850"/>
                    <a:pt x="1530924" y="2998441"/>
                    <a:pt x="1290744" y="3012198"/>
                  </a:cubicBezTo>
                  <a:cubicBezTo>
                    <a:pt x="1050564" y="3025955"/>
                    <a:pt x="766833" y="2995876"/>
                    <a:pt x="326342" y="3012198"/>
                  </a:cubicBezTo>
                  <a:cubicBezTo>
                    <a:pt x="148486" y="2987567"/>
                    <a:pt x="-1474" y="2876226"/>
                    <a:pt x="0" y="2685856"/>
                  </a:cubicBezTo>
                  <a:cubicBezTo>
                    <a:pt x="-52425" y="2448553"/>
                    <a:pt x="6253" y="2398906"/>
                    <a:pt x="0" y="2166763"/>
                  </a:cubicBezTo>
                  <a:cubicBezTo>
                    <a:pt x="-6253" y="1934620"/>
                    <a:pt x="4423" y="1780030"/>
                    <a:pt x="0" y="1576884"/>
                  </a:cubicBezTo>
                  <a:cubicBezTo>
                    <a:pt x="-4423" y="1373738"/>
                    <a:pt x="16924" y="1287861"/>
                    <a:pt x="0" y="1057791"/>
                  </a:cubicBezTo>
                  <a:cubicBezTo>
                    <a:pt x="-16924" y="827721"/>
                    <a:pt x="34701" y="672421"/>
                    <a:pt x="0" y="326342"/>
                  </a:cubicBezTo>
                  <a:close/>
                </a:path>
              </a:pathLst>
            </a:custGeom>
            <a:solidFill>
              <a:srgbClr val="B7D6F5"/>
            </a:solidFill>
            <a:ln w="57150">
              <a:solidFill>
                <a:schemeClr val="accent1">
                  <a:lumMod val="75000"/>
                </a:schemeClr>
              </a:solidFill>
              <a:prstDash val="dashDot"/>
              <a:extLst>
                <a:ext uri="{C807C97D-BFC1-408E-A445-0C87EB9F89A2}">
                  <ask:lineSketchStyleProps xmlns:ask="http://schemas.microsoft.com/office/drawing/2018/sketchyshapes" sd="852854689">
                    <a:prstGeom prst="roundRect">
                      <a:avLst>
                        <a:gd name="adj" fmla="val 10834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: 圆角 174">
              <a:extLst>
                <a:ext uri="{FF2B5EF4-FFF2-40B4-BE49-F238E27FC236}">
                  <a16:creationId xmlns:a16="http://schemas.microsoft.com/office/drawing/2014/main" id="{6248DBFB-6E89-9460-6B18-D454747C4FE7}"/>
                </a:ext>
              </a:extLst>
            </p:cNvPr>
            <p:cNvSpPr/>
            <p:nvPr/>
          </p:nvSpPr>
          <p:spPr>
            <a:xfrm>
              <a:off x="40785529" y="21940882"/>
              <a:ext cx="1472438" cy="2354953"/>
            </a:xfrm>
            <a:prstGeom prst="roundRect">
              <a:avLst>
                <a:gd name="adj" fmla="val 1083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accent1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1594148"/>
                        <a:gd name="connsiteY0" fmla="*/ 172710 h 2354953"/>
                        <a:gd name="connsiteX1" fmla="*/ 172710 w 1594148"/>
                        <a:gd name="connsiteY1" fmla="*/ 0 h 2354953"/>
                        <a:gd name="connsiteX2" fmla="*/ 613927 w 1594148"/>
                        <a:gd name="connsiteY2" fmla="*/ 0 h 2354953"/>
                        <a:gd name="connsiteX3" fmla="*/ 1017683 w 1594148"/>
                        <a:gd name="connsiteY3" fmla="*/ 0 h 2354953"/>
                        <a:gd name="connsiteX4" fmla="*/ 1421438 w 1594148"/>
                        <a:gd name="connsiteY4" fmla="*/ 0 h 2354953"/>
                        <a:gd name="connsiteX5" fmla="*/ 1594148 w 1594148"/>
                        <a:gd name="connsiteY5" fmla="*/ 172710 h 2354953"/>
                        <a:gd name="connsiteX6" fmla="*/ 1594148 w 1594148"/>
                        <a:gd name="connsiteY6" fmla="*/ 654998 h 2354953"/>
                        <a:gd name="connsiteX7" fmla="*/ 1594148 w 1594148"/>
                        <a:gd name="connsiteY7" fmla="*/ 1197572 h 2354953"/>
                        <a:gd name="connsiteX8" fmla="*/ 1594148 w 1594148"/>
                        <a:gd name="connsiteY8" fmla="*/ 1699955 h 2354953"/>
                        <a:gd name="connsiteX9" fmla="*/ 1594148 w 1594148"/>
                        <a:gd name="connsiteY9" fmla="*/ 2182243 h 2354953"/>
                        <a:gd name="connsiteX10" fmla="*/ 1421438 w 1594148"/>
                        <a:gd name="connsiteY10" fmla="*/ 2354953 h 2354953"/>
                        <a:gd name="connsiteX11" fmla="*/ 980221 w 1594148"/>
                        <a:gd name="connsiteY11" fmla="*/ 2354953 h 2354953"/>
                        <a:gd name="connsiteX12" fmla="*/ 601440 w 1594148"/>
                        <a:gd name="connsiteY12" fmla="*/ 2354953 h 2354953"/>
                        <a:gd name="connsiteX13" fmla="*/ 172710 w 1594148"/>
                        <a:gd name="connsiteY13" fmla="*/ 2354953 h 2354953"/>
                        <a:gd name="connsiteX14" fmla="*/ 0 w 1594148"/>
                        <a:gd name="connsiteY14" fmla="*/ 2182243 h 2354953"/>
                        <a:gd name="connsiteX15" fmla="*/ 0 w 1594148"/>
                        <a:gd name="connsiteY15" fmla="*/ 1639669 h 2354953"/>
                        <a:gd name="connsiteX16" fmla="*/ 0 w 1594148"/>
                        <a:gd name="connsiteY16" fmla="*/ 1157381 h 2354953"/>
                        <a:gd name="connsiteX17" fmla="*/ 0 w 1594148"/>
                        <a:gd name="connsiteY17" fmla="*/ 654998 h 2354953"/>
                        <a:gd name="connsiteX18" fmla="*/ 0 w 1594148"/>
                        <a:gd name="connsiteY18" fmla="*/ 172710 h 2354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594148" h="2354953" fill="none" extrusionOk="0">
                          <a:moveTo>
                            <a:pt x="0" y="172710"/>
                          </a:moveTo>
                          <a:cubicBezTo>
                            <a:pt x="-2346" y="53646"/>
                            <a:pt x="79067" y="-19386"/>
                            <a:pt x="172710" y="0"/>
                          </a:cubicBezTo>
                          <a:cubicBezTo>
                            <a:pt x="275980" y="-39934"/>
                            <a:pt x="501497" y="39782"/>
                            <a:pt x="613927" y="0"/>
                          </a:cubicBezTo>
                          <a:cubicBezTo>
                            <a:pt x="726357" y="-39782"/>
                            <a:pt x="824436" y="6525"/>
                            <a:pt x="1017683" y="0"/>
                          </a:cubicBezTo>
                          <a:cubicBezTo>
                            <a:pt x="1210930" y="-6525"/>
                            <a:pt x="1327001" y="38170"/>
                            <a:pt x="1421438" y="0"/>
                          </a:cubicBezTo>
                          <a:cubicBezTo>
                            <a:pt x="1530415" y="2757"/>
                            <a:pt x="1589709" y="82330"/>
                            <a:pt x="1594148" y="172710"/>
                          </a:cubicBezTo>
                          <a:cubicBezTo>
                            <a:pt x="1633249" y="344916"/>
                            <a:pt x="1536406" y="472233"/>
                            <a:pt x="1594148" y="654998"/>
                          </a:cubicBezTo>
                          <a:cubicBezTo>
                            <a:pt x="1651890" y="837763"/>
                            <a:pt x="1572330" y="932967"/>
                            <a:pt x="1594148" y="1197572"/>
                          </a:cubicBezTo>
                          <a:cubicBezTo>
                            <a:pt x="1615966" y="1462177"/>
                            <a:pt x="1569706" y="1482131"/>
                            <a:pt x="1594148" y="1699955"/>
                          </a:cubicBezTo>
                          <a:cubicBezTo>
                            <a:pt x="1618590" y="1917779"/>
                            <a:pt x="1575301" y="1945646"/>
                            <a:pt x="1594148" y="2182243"/>
                          </a:cubicBezTo>
                          <a:cubicBezTo>
                            <a:pt x="1579681" y="2288779"/>
                            <a:pt x="1535942" y="2337448"/>
                            <a:pt x="1421438" y="2354953"/>
                          </a:cubicBezTo>
                          <a:cubicBezTo>
                            <a:pt x="1219961" y="2377800"/>
                            <a:pt x="1081472" y="2305640"/>
                            <a:pt x="980221" y="2354953"/>
                          </a:cubicBezTo>
                          <a:cubicBezTo>
                            <a:pt x="878970" y="2404266"/>
                            <a:pt x="789073" y="2331739"/>
                            <a:pt x="601440" y="2354953"/>
                          </a:cubicBezTo>
                          <a:cubicBezTo>
                            <a:pt x="413807" y="2378167"/>
                            <a:pt x="281643" y="2336284"/>
                            <a:pt x="172710" y="2354953"/>
                          </a:cubicBezTo>
                          <a:cubicBezTo>
                            <a:pt x="63698" y="2337211"/>
                            <a:pt x="20194" y="2260690"/>
                            <a:pt x="0" y="2182243"/>
                          </a:cubicBezTo>
                          <a:cubicBezTo>
                            <a:pt x="-47986" y="1943807"/>
                            <a:pt x="34795" y="1852814"/>
                            <a:pt x="0" y="1639669"/>
                          </a:cubicBezTo>
                          <a:cubicBezTo>
                            <a:pt x="-34795" y="1426524"/>
                            <a:pt x="47901" y="1356796"/>
                            <a:pt x="0" y="1157381"/>
                          </a:cubicBezTo>
                          <a:cubicBezTo>
                            <a:pt x="-47901" y="957966"/>
                            <a:pt x="36182" y="788642"/>
                            <a:pt x="0" y="654998"/>
                          </a:cubicBezTo>
                          <a:cubicBezTo>
                            <a:pt x="-36182" y="521354"/>
                            <a:pt x="52795" y="331290"/>
                            <a:pt x="0" y="172710"/>
                          </a:cubicBezTo>
                          <a:close/>
                        </a:path>
                        <a:path w="1594148" h="2354953" stroke="0" extrusionOk="0">
                          <a:moveTo>
                            <a:pt x="0" y="172710"/>
                          </a:moveTo>
                          <a:cubicBezTo>
                            <a:pt x="13694" y="81058"/>
                            <a:pt x="78962" y="3410"/>
                            <a:pt x="172710" y="0"/>
                          </a:cubicBezTo>
                          <a:cubicBezTo>
                            <a:pt x="288582" y="-29205"/>
                            <a:pt x="433814" y="7377"/>
                            <a:pt x="613927" y="0"/>
                          </a:cubicBezTo>
                          <a:cubicBezTo>
                            <a:pt x="794040" y="-7377"/>
                            <a:pt x="871236" y="35199"/>
                            <a:pt x="992708" y="0"/>
                          </a:cubicBezTo>
                          <a:cubicBezTo>
                            <a:pt x="1114180" y="-35199"/>
                            <a:pt x="1295180" y="34706"/>
                            <a:pt x="1421438" y="0"/>
                          </a:cubicBezTo>
                          <a:cubicBezTo>
                            <a:pt x="1503677" y="4835"/>
                            <a:pt x="1590521" y="80221"/>
                            <a:pt x="1594148" y="172710"/>
                          </a:cubicBezTo>
                          <a:cubicBezTo>
                            <a:pt x="1619998" y="376653"/>
                            <a:pt x="1562972" y="561822"/>
                            <a:pt x="1594148" y="675093"/>
                          </a:cubicBezTo>
                          <a:cubicBezTo>
                            <a:pt x="1625324" y="788364"/>
                            <a:pt x="1549322" y="979502"/>
                            <a:pt x="1594148" y="1137286"/>
                          </a:cubicBezTo>
                          <a:cubicBezTo>
                            <a:pt x="1638974" y="1295070"/>
                            <a:pt x="1578384" y="1515642"/>
                            <a:pt x="1594148" y="1639669"/>
                          </a:cubicBezTo>
                          <a:cubicBezTo>
                            <a:pt x="1609912" y="1763696"/>
                            <a:pt x="1540782" y="2054436"/>
                            <a:pt x="1594148" y="2182243"/>
                          </a:cubicBezTo>
                          <a:cubicBezTo>
                            <a:pt x="1602232" y="2291042"/>
                            <a:pt x="1493075" y="2356737"/>
                            <a:pt x="1421438" y="2354953"/>
                          </a:cubicBezTo>
                          <a:cubicBezTo>
                            <a:pt x="1244992" y="2403593"/>
                            <a:pt x="1145469" y="2341479"/>
                            <a:pt x="1005195" y="2354953"/>
                          </a:cubicBezTo>
                          <a:cubicBezTo>
                            <a:pt x="864921" y="2368427"/>
                            <a:pt x="787681" y="2309665"/>
                            <a:pt x="601440" y="2354953"/>
                          </a:cubicBezTo>
                          <a:cubicBezTo>
                            <a:pt x="415199" y="2400241"/>
                            <a:pt x="344455" y="2323990"/>
                            <a:pt x="172710" y="2354953"/>
                          </a:cubicBezTo>
                          <a:cubicBezTo>
                            <a:pt x="81159" y="2335495"/>
                            <a:pt x="-12246" y="2263900"/>
                            <a:pt x="0" y="2182243"/>
                          </a:cubicBezTo>
                          <a:cubicBezTo>
                            <a:pt x="-60906" y="2041320"/>
                            <a:pt x="11538" y="1785923"/>
                            <a:pt x="0" y="1639669"/>
                          </a:cubicBezTo>
                          <a:cubicBezTo>
                            <a:pt x="-11538" y="1493415"/>
                            <a:pt x="41248" y="1334900"/>
                            <a:pt x="0" y="1137286"/>
                          </a:cubicBezTo>
                          <a:cubicBezTo>
                            <a:pt x="-41248" y="939672"/>
                            <a:pt x="37871" y="895644"/>
                            <a:pt x="0" y="654998"/>
                          </a:cubicBezTo>
                          <a:cubicBezTo>
                            <a:pt x="-37871" y="414352"/>
                            <a:pt x="4790" y="335333"/>
                            <a:pt x="0" y="17271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Residual</a:t>
              </a:r>
            </a:p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Temporal</a:t>
              </a:r>
            </a:p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Block</a:t>
              </a:r>
              <a:endParaRPr lang="zh-CN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78" name="矩形: 圆角 177">
              <a:extLst>
                <a:ext uri="{FF2B5EF4-FFF2-40B4-BE49-F238E27FC236}">
                  <a16:creationId xmlns:a16="http://schemas.microsoft.com/office/drawing/2014/main" id="{FD6E5CF3-98C2-4101-1F3D-8D62BC45694C}"/>
                </a:ext>
              </a:extLst>
            </p:cNvPr>
            <p:cNvSpPr/>
            <p:nvPr/>
          </p:nvSpPr>
          <p:spPr>
            <a:xfrm>
              <a:off x="42576390" y="21940882"/>
              <a:ext cx="1436733" cy="2354953"/>
            </a:xfrm>
            <a:prstGeom prst="roundRect">
              <a:avLst>
                <a:gd name="adj" fmla="val 1083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accent1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1594148"/>
                        <a:gd name="connsiteY0" fmla="*/ 172710 h 2354953"/>
                        <a:gd name="connsiteX1" fmla="*/ 172710 w 1594148"/>
                        <a:gd name="connsiteY1" fmla="*/ 0 h 2354953"/>
                        <a:gd name="connsiteX2" fmla="*/ 613927 w 1594148"/>
                        <a:gd name="connsiteY2" fmla="*/ 0 h 2354953"/>
                        <a:gd name="connsiteX3" fmla="*/ 1017683 w 1594148"/>
                        <a:gd name="connsiteY3" fmla="*/ 0 h 2354953"/>
                        <a:gd name="connsiteX4" fmla="*/ 1421438 w 1594148"/>
                        <a:gd name="connsiteY4" fmla="*/ 0 h 2354953"/>
                        <a:gd name="connsiteX5" fmla="*/ 1594148 w 1594148"/>
                        <a:gd name="connsiteY5" fmla="*/ 172710 h 2354953"/>
                        <a:gd name="connsiteX6" fmla="*/ 1594148 w 1594148"/>
                        <a:gd name="connsiteY6" fmla="*/ 654998 h 2354953"/>
                        <a:gd name="connsiteX7" fmla="*/ 1594148 w 1594148"/>
                        <a:gd name="connsiteY7" fmla="*/ 1197572 h 2354953"/>
                        <a:gd name="connsiteX8" fmla="*/ 1594148 w 1594148"/>
                        <a:gd name="connsiteY8" fmla="*/ 1699955 h 2354953"/>
                        <a:gd name="connsiteX9" fmla="*/ 1594148 w 1594148"/>
                        <a:gd name="connsiteY9" fmla="*/ 2182243 h 2354953"/>
                        <a:gd name="connsiteX10" fmla="*/ 1421438 w 1594148"/>
                        <a:gd name="connsiteY10" fmla="*/ 2354953 h 2354953"/>
                        <a:gd name="connsiteX11" fmla="*/ 980221 w 1594148"/>
                        <a:gd name="connsiteY11" fmla="*/ 2354953 h 2354953"/>
                        <a:gd name="connsiteX12" fmla="*/ 601440 w 1594148"/>
                        <a:gd name="connsiteY12" fmla="*/ 2354953 h 2354953"/>
                        <a:gd name="connsiteX13" fmla="*/ 172710 w 1594148"/>
                        <a:gd name="connsiteY13" fmla="*/ 2354953 h 2354953"/>
                        <a:gd name="connsiteX14" fmla="*/ 0 w 1594148"/>
                        <a:gd name="connsiteY14" fmla="*/ 2182243 h 2354953"/>
                        <a:gd name="connsiteX15" fmla="*/ 0 w 1594148"/>
                        <a:gd name="connsiteY15" fmla="*/ 1639669 h 2354953"/>
                        <a:gd name="connsiteX16" fmla="*/ 0 w 1594148"/>
                        <a:gd name="connsiteY16" fmla="*/ 1157381 h 2354953"/>
                        <a:gd name="connsiteX17" fmla="*/ 0 w 1594148"/>
                        <a:gd name="connsiteY17" fmla="*/ 654998 h 2354953"/>
                        <a:gd name="connsiteX18" fmla="*/ 0 w 1594148"/>
                        <a:gd name="connsiteY18" fmla="*/ 172710 h 2354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594148" h="2354953" fill="none" extrusionOk="0">
                          <a:moveTo>
                            <a:pt x="0" y="172710"/>
                          </a:moveTo>
                          <a:cubicBezTo>
                            <a:pt x="-2346" y="53646"/>
                            <a:pt x="79067" y="-19386"/>
                            <a:pt x="172710" y="0"/>
                          </a:cubicBezTo>
                          <a:cubicBezTo>
                            <a:pt x="275980" y="-39934"/>
                            <a:pt x="501497" y="39782"/>
                            <a:pt x="613927" y="0"/>
                          </a:cubicBezTo>
                          <a:cubicBezTo>
                            <a:pt x="726357" y="-39782"/>
                            <a:pt x="824436" y="6525"/>
                            <a:pt x="1017683" y="0"/>
                          </a:cubicBezTo>
                          <a:cubicBezTo>
                            <a:pt x="1210930" y="-6525"/>
                            <a:pt x="1327001" y="38170"/>
                            <a:pt x="1421438" y="0"/>
                          </a:cubicBezTo>
                          <a:cubicBezTo>
                            <a:pt x="1530415" y="2757"/>
                            <a:pt x="1589709" y="82330"/>
                            <a:pt x="1594148" y="172710"/>
                          </a:cubicBezTo>
                          <a:cubicBezTo>
                            <a:pt x="1633249" y="344916"/>
                            <a:pt x="1536406" y="472233"/>
                            <a:pt x="1594148" y="654998"/>
                          </a:cubicBezTo>
                          <a:cubicBezTo>
                            <a:pt x="1651890" y="837763"/>
                            <a:pt x="1572330" y="932967"/>
                            <a:pt x="1594148" y="1197572"/>
                          </a:cubicBezTo>
                          <a:cubicBezTo>
                            <a:pt x="1615966" y="1462177"/>
                            <a:pt x="1569706" y="1482131"/>
                            <a:pt x="1594148" y="1699955"/>
                          </a:cubicBezTo>
                          <a:cubicBezTo>
                            <a:pt x="1618590" y="1917779"/>
                            <a:pt x="1575301" y="1945646"/>
                            <a:pt x="1594148" y="2182243"/>
                          </a:cubicBezTo>
                          <a:cubicBezTo>
                            <a:pt x="1579681" y="2288779"/>
                            <a:pt x="1535942" y="2337448"/>
                            <a:pt x="1421438" y="2354953"/>
                          </a:cubicBezTo>
                          <a:cubicBezTo>
                            <a:pt x="1219961" y="2377800"/>
                            <a:pt x="1081472" y="2305640"/>
                            <a:pt x="980221" y="2354953"/>
                          </a:cubicBezTo>
                          <a:cubicBezTo>
                            <a:pt x="878970" y="2404266"/>
                            <a:pt x="789073" y="2331739"/>
                            <a:pt x="601440" y="2354953"/>
                          </a:cubicBezTo>
                          <a:cubicBezTo>
                            <a:pt x="413807" y="2378167"/>
                            <a:pt x="281643" y="2336284"/>
                            <a:pt x="172710" y="2354953"/>
                          </a:cubicBezTo>
                          <a:cubicBezTo>
                            <a:pt x="63698" y="2337211"/>
                            <a:pt x="20194" y="2260690"/>
                            <a:pt x="0" y="2182243"/>
                          </a:cubicBezTo>
                          <a:cubicBezTo>
                            <a:pt x="-47986" y="1943807"/>
                            <a:pt x="34795" y="1852814"/>
                            <a:pt x="0" y="1639669"/>
                          </a:cubicBezTo>
                          <a:cubicBezTo>
                            <a:pt x="-34795" y="1426524"/>
                            <a:pt x="47901" y="1356796"/>
                            <a:pt x="0" y="1157381"/>
                          </a:cubicBezTo>
                          <a:cubicBezTo>
                            <a:pt x="-47901" y="957966"/>
                            <a:pt x="36182" y="788642"/>
                            <a:pt x="0" y="654998"/>
                          </a:cubicBezTo>
                          <a:cubicBezTo>
                            <a:pt x="-36182" y="521354"/>
                            <a:pt x="52795" y="331290"/>
                            <a:pt x="0" y="172710"/>
                          </a:cubicBezTo>
                          <a:close/>
                        </a:path>
                        <a:path w="1594148" h="2354953" stroke="0" extrusionOk="0">
                          <a:moveTo>
                            <a:pt x="0" y="172710"/>
                          </a:moveTo>
                          <a:cubicBezTo>
                            <a:pt x="13694" y="81058"/>
                            <a:pt x="78962" y="3410"/>
                            <a:pt x="172710" y="0"/>
                          </a:cubicBezTo>
                          <a:cubicBezTo>
                            <a:pt x="288582" y="-29205"/>
                            <a:pt x="433814" y="7377"/>
                            <a:pt x="613927" y="0"/>
                          </a:cubicBezTo>
                          <a:cubicBezTo>
                            <a:pt x="794040" y="-7377"/>
                            <a:pt x="871236" y="35199"/>
                            <a:pt x="992708" y="0"/>
                          </a:cubicBezTo>
                          <a:cubicBezTo>
                            <a:pt x="1114180" y="-35199"/>
                            <a:pt x="1295180" y="34706"/>
                            <a:pt x="1421438" y="0"/>
                          </a:cubicBezTo>
                          <a:cubicBezTo>
                            <a:pt x="1503677" y="4835"/>
                            <a:pt x="1590521" y="80221"/>
                            <a:pt x="1594148" y="172710"/>
                          </a:cubicBezTo>
                          <a:cubicBezTo>
                            <a:pt x="1619998" y="376653"/>
                            <a:pt x="1562972" y="561822"/>
                            <a:pt x="1594148" y="675093"/>
                          </a:cubicBezTo>
                          <a:cubicBezTo>
                            <a:pt x="1625324" y="788364"/>
                            <a:pt x="1549322" y="979502"/>
                            <a:pt x="1594148" y="1137286"/>
                          </a:cubicBezTo>
                          <a:cubicBezTo>
                            <a:pt x="1638974" y="1295070"/>
                            <a:pt x="1578384" y="1515642"/>
                            <a:pt x="1594148" y="1639669"/>
                          </a:cubicBezTo>
                          <a:cubicBezTo>
                            <a:pt x="1609912" y="1763696"/>
                            <a:pt x="1540782" y="2054436"/>
                            <a:pt x="1594148" y="2182243"/>
                          </a:cubicBezTo>
                          <a:cubicBezTo>
                            <a:pt x="1602232" y="2291042"/>
                            <a:pt x="1493075" y="2356737"/>
                            <a:pt x="1421438" y="2354953"/>
                          </a:cubicBezTo>
                          <a:cubicBezTo>
                            <a:pt x="1244992" y="2403593"/>
                            <a:pt x="1145469" y="2341479"/>
                            <a:pt x="1005195" y="2354953"/>
                          </a:cubicBezTo>
                          <a:cubicBezTo>
                            <a:pt x="864921" y="2368427"/>
                            <a:pt x="787681" y="2309665"/>
                            <a:pt x="601440" y="2354953"/>
                          </a:cubicBezTo>
                          <a:cubicBezTo>
                            <a:pt x="415199" y="2400241"/>
                            <a:pt x="344455" y="2323990"/>
                            <a:pt x="172710" y="2354953"/>
                          </a:cubicBezTo>
                          <a:cubicBezTo>
                            <a:pt x="81159" y="2335495"/>
                            <a:pt x="-12246" y="2263900"/>
                            <a:pt x="0" y="2182243"/>
                          </a:cubicBezTo>
                          <a:cubicBezTo>
                            <a:pt x="-60906" y="2041320"/>
                            <a:pt x="11538" y="1785923"/>
                            <a:pt x="0" y="1639669"/>
                          </a:cubicBezTo>
                          <a:cubicBezTo>
                            <a:pt x="-11538" y="1493415"/>
                            <a:pt x="41248" y="1334900"/>
                            <a:pt x="0" y="1137286"/>
                          </a:cubicBezTo>
                          <a:cubicBezTo>
                            <a:pt x="-41248" y="939672"/>
                            <a:pt x="37871" y="895644"/>
                            <a:pt x="0" y="654998"/>
                          </a:cubicBezTo>
                          <a:cubicBezTo>
                            <a:pt x="-37871" y="414352"/>
                            <a:pt x="4790" y="335333"/>
                            <a:pt x="0" y="17271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Residual</a:t>
              </a:r>
            </a:p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Temporal</a:t>
              </a:r>
            </a:p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Block</a:t>
              </a:r>
              <a:endParaRPr lang="zh-CN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79" name="矩形: 圆角 178">
              <a:extLst>
                <a:ext uri="{FF2B5EF4-FFF2-40B4-BE49-F238E27FC236}">
                  <a16:creationId xmlns:a16="http://schemas.microsoft.com/office/drawing/2014/main" id="{2F191B08-807A-F59B-612F-E40DE286725A}"/>
                </a:ext>
              </a:extLst>
            </p:cNvPr>
            <p:cNvSpPr/>
            <p:nvPr/>
          </p:nvSpPr>
          <p:spPr>
            <a:xfrm>
              <a:off x="44561162" y="21940882"/>
              <a:ext cx="903766" cy="2354953"/>
            </a:xfrm>
            <a:prstGeom prst="roundRect">
              <a:avLst>
                <a:gd name="adj" fmla="val 1083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accent1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1594148"/>
                        <a:gd name="connsiteY0" fmla="*/ 172710 h 2354953"/>
                        <a:gd name="connsiteX1" fmla="*/ 172710 w 1594148"/>
                        <a:gd name="connsiteY1" fmla="*/ 0 h 2354953"/>
                        <a:gd name="connsiteX2" fmla="*/ 613927 w 1594148"/>
                        <a:gd name="connsiteY2" fmla="*/ 0 h 2354953"/>
                        <a:gd name="connsiteX3" fmla="*/ 1017683 w 1594148"/>
                        <a:gd name="connsiteY3" fmla="*/ 0 h 2354953"/>
                        <a:gd name="connsiteX4" fmla="*/ 1421438 w 1594148"/>
                        <a:gd name="connsiteY4" fmla="*/ 0 h 2354953"/>
                        <a:gd name="connsiteX5" fmla="*/ 1594148 w 1594148"/>
                        <a:gd name="connsiteY5" fmla="*/ 172710 h 2354953"/>
                        <a:gd name="connsiteX6" fmla="*/ 1594148 w 1594148"/>
                        <a:gd name="connsiteY6" fmla="*/ 654998 h 2354953"/>
                        <a:gd name="connsiteX7" fmla="*/ 1594148 w 1594148"/>
                        <a:gd name="connsiteY7" fmla="*/ 1197572 h 2354953"/>
                        <a:gd name="connsiteX8" fmla="*/ 1594148 w 1594148"/>
                        <a:gd name="connsiteY8" fmla="*/ 1699955 h 2354953"/>
                        <a:gd name="connsiteX9" fmla="*/ 1594148 w 1594148"/>
                        <a:gd name="connsiteY9" fmla="*/ 2182243 h 2354953"/>
                        <a:gd name="connsiteX10" fmla="*/ 1421438 w 1594148"/>
                        <a:gd name="connsiteY10" fmla="*/ 2354953 h 2354953"/>
                        <a:gd name="connsiteX11" fmla="*/ 980221 w 1594148"/>
                        <a:gd name="connsiteY11" fmla="*/ 2354953 h 2354953"/>
                        <a:gd name="connsiteX12" fmla="*/ 601440 w 1594148"/>
                        <a:gd name="connsiteY12" fmla="*/ 2354953 h 2354953"/>
                        <a:gd name="connsiteX13" fmla="*/ 172710 w 1594148"/>
                        <a:gd name="connsiteY13" fmla="*/ 2354953 h 2354953"/>
                        <a:gd name="connsiteX14" fmla="*/ 0 w 1594148"/>
                        <a:gd name="connsiteY14" fmla="*/ 2182243 h 2354953"/>
                        <a:gd name="connsiteX15" fmla="*/ 0 w 1594148"/>
                        <a:gd name="connsiteY15" fmla="*/ 1639669 h 2354953"/>
                        <a:gd name="connsiteX16" fmla="*/ 0 w 1594148"/>
                        <a:gd name="connsiteY16" fmla="*/ 1157381 h 2354953"/>
                        <a:gd name="connsiteX17" fmla="*/ 0 w 1594148"/>
                        <a:gd name="connsiteY17" fmla="*/ 654998 h 2354953"/>
                        <a:gd name="connsiteX18" fmla="*/ 0 w 1594148"/>
                        <a:gd name="connsiteY18" fmla="*/ 172710 h 2354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594148" h="2354953" fill="none" extrusionOk="0">
                          <a:moveTo>
                            <a:pt x="0" y="172710"/>
                          </a:moveTo>
                          <a:cubicBezTo>
                            <a:pt x="-2346" y="53646"/>
                            <a:pt x="79067" y="-19386"/>
                            <a:pt x="172710" y="0"/>
                          </a:cubicBezTo>
                          <a:cubicBezTo>
                            <a:pt x="275980" y="-39934"/>
                            <a:pt x="501497" y="39782"/>
                            <a:pt x="613927" y="0"/>
                          </a:cubicBezTo>
                          <a:cubicBezTo>
                            <a:pt x="726357" y="-39782"/>
                            <a:pt x="824436" y="6525"/>
                            <a:pt x="1017683" y="0"/>
                          </a:cubicBezTo>
                          <a:cubicBezTo>
                            <a:pt x="1210930" y="-6525"/>
                            <a:pt x="1327001" y="38170"/>
                            <a:pt x="1421438" y="0"/>
                          </a:cubicBezTo>
                          <a:cubicBezTo>
                            <a:pt x="1530415" y="2757"/>
                            <a:pt x="1589709" y="82330"/>
                            <a:pt x="1594148" y="172710"/>
                          </a:cubicBezTo>
                          <a:cubicBezTo>
                            <a:pt x="1633249" y="344916"/>
                            <a:pt x="1536406" y="472233"/>
                            <a:pt x="1594148" y="654998"/>
                          </a:cubicBezTo>
                          <a:cubicBezTo>
                            <a:pt x="1651890" y="837763"/>
                            <a:pt x="1572330" y="932967"/>
                            <a:pt x="1594148" y="1197572"/>
                          </a:cubicBezTo>
                          <a:cubicBezTo>
                            <a:pt x="1615966" y="1462177"/>
                            <a:pt x="1569706" y="1482131"/>
                            <a:pt x="1594148" y="1699955"/>
                          </a:cubicBezTo>
                          <a:cubicBezTo>
                            <a:pt x="1618590" y="1917779"/>
                            <a:pt x="1575301" y="1945646"/>
                            <a:pt x="1594148" y="2182243"/>
                          </a:cubicBezTo>
                          <a:cubicBezTo>
                            <a:pt x="1579681" y="2288779"/>
                            <a:pt x="1535942" y="2337448"/>
                            <a:pt x="1421438" y="2354953"/>
                          </a:cubicBezTo>
                          <a:cubicBezTo>
                            <a:pt x="1219961" y="2377800"/>
                            <a:pt x="1081472" y="2305640"/>
                            <a:pt x="980221" y="2354953"/>
                          </a:cubicBezTo>
                          <a:cubicBezTo>
                            <a:pt x="878970" y="2404266"/>
                            <a:pt x="789073" y="2331739"/>
                            <a:pt x="601440" y="2354953"/>
                          </a:cubicBezTo>
                          <a:cubicBezTo>
                            <a:pt x="413807" y="2378167"/>
                            <a:pt x="281643" y="2336284"/>
                            <a:pt x="172710" y="2354953"/>
                          </a:cubicBezTo>
                          <a:cubicBezTo>
                            <a:pt x="63698" y="2337211"/>
                            <a:pt x="20194" y="2260690"/>
                            <a:pt x="0" y="2182243"/>
                          </a:cubicBezTo>
                          <a:cubicBezTo>
                            <a:pt x="-47986" y="1943807"/>
                            <a:pt x="34795" y="1852814"/>
                            <a:pt x="0" y="1639669"/>
                          </a:cubicBezTo>
                          <a:cubicBezTo>
                            <a:pt x="-34795" y="1426524"/>
                            <a:pt x="47901" y="1356796"/>
                            <a:pt x="0" y="1157381"/>
                          </a:cubicBezTo>
                          <a:cubicBezTo>
                            <a:pt x="-47901" y="957966"/>
                            <a:pt x="36182" y="788642"/>
                            <a:pt x="0" y="654998"/>
                          </a:cubicBezTo>
                          <a:cubicBezTo>
                            <a:pt x="-36182" y="521354"/>
                            <a:pt x="52795" y="331290"/>
                            <a:pt x="0" y="172710"/>
                          </a:cubicBezTo>
                          <a:close/>
                        </a:path>
                        <a:path w="1594148" h="2354953" stroke="0" extrusionOk="0">
                          <a:moveTo>
                            <a:pt x="0" y="172710"/>
                          </a:moveTo>
                          <a:cubicBezTo>
                            <a:pt x="13694" y="81058"/>
                            <a:pt x="78962" y="3410"/>
                            <a:pt x="172710" y="0"/>
                          </a:cubicBezTo>
                          <a:cubicBezTo>
                            <a:pt x="288582" y="-29205"/>
                            <a:pt x="433814" y="7377"/>
                            <a:pt x="613927" y="0"/>
                          </a:cubicBezTo>
                          <a:cubicBezTo>
                            <a:pt x="794040" y="-7377"/>
                            <a:pt x="871236" y="35199"/>
                            <a:pt x="992708" y="0"/>
                          </a:cubicBezTo>
                          <a:cubicBezTo>
                            <a:pt x="1114180" y="-35199"/>
                            <a:pt x="1295180" y="34706"/>
                            <a:pt x="1421438" y="0"/>
                          </a:cubicBezTo>
                          <a:cubicBezTo>
                            <a:pt x="1503677" y="4835"/>
                            <a:pt x="1590521" y="80221"/>
                            <a:pt x="1594148" y="172710"/>
                          </a:cubicBezTo>
                          <a:cubicBezTo>
                            <a:pt x="1619998" y="376653"/>
                            <a:pt x="1562972" y="561822"/>
                            <a:pt x="1594148" y="675093"/>
                          </a:cubicBezTo>
                          <a:cubicBezTo>
                            <a:pt x="1625324" y="788364"/>
                            <a:pt x="1549322" y="979502"/>
                            <a:pt x="1594148" y="1137286"/>
                          </a:cubicBezTo>
                          <a:cubicBezTo>
                            <a:pt x="1638974" y="1295070"/>
                            <a:pt x="1578384" y="1515642"/>
                            <a:pt x="1594148" y="1639669"/>
                          </a:cubicBezTo>
                          <a:cubicBezTo>
                            <a:pt x="1609912" y="1763696"/>
                            <a:pt x="1540782" y="2054436"/>
                            <a:pt x="1594148" y="2182243"/>
                          </a:cubicBezTo>
                          <a:cubicBezTo>
                            <a:pt x="1602232" y="2291042"/>
                            <a:pt x="1493075" y="2356737"/>
                            <a:pt x="1421438" y="2354953"/>
                          </a:cubicBezTo>
                          <a:cubicBezTo>
                            <a:pt x="1244992" y="2403593"/>
                            <a:pt x="1145469" y="2341479"/>
                            <a:pt x="1005195" y="2354953"/>
                          </a:cubicBezTo>
                          <a:cubicBezTo>
                            <a:pt x="864921" y="2368427"/>
                            <a:pt x="787681" y="2309665"/>
                            <a:pt x="601440" y="2354953"/>
                          </a:cubicBezTo>
                          <a:cubicBezTo>
                            <a:pt x="415199" y="2400241"/>
                            <a:pt x="344455" y="2323990"/>
                            <a:pt x="172710" y="2354953"/>
                          </a:cubicBezTo>
                          <a:cubicBezTo>
                            <a:pt x="81159" y="2335495"/>
                            <a:pt x="-12246" y="2263900"/>
                            <a:pt x="0" y="2182243"/>
                          </a:cubicBezTo>
                          <a:cubicBezTo>
                            <a:pt x="-60906" y="2041320"/>
                            <a:pt x="11538" y="1785923"/>
                            <a:pt x="0" y="1639669"/>
                          </a:cubicBezTo>
                          <a:cubicBezTo>
                            <a:pt x="-11538" y="1493415"/>
                            <a:pt x="41248" y="1334900"/>
                            <a:pt x="0" y="1137286"/>
                          </a:cubicBezTo>
                          <a:cubicBezTo>
                            <a:pt x="-41248" y="939672"/>
                            <a:pt x="37871" y="895644"/>
                            <a:pt x="0" y="654998"/>
                          </a:cubicBezTo>
                          <a:cubicBezTo>
                            <a:pt x="-37871" y="414352"/>
                            <a:pt x="4790" y="335333"/>
                            <a:pt x="0" y="17271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Downsample1d</a:t>
              </a:r>
              <a:endParaRPr lang="zh-CN" altLang="en-US" sz="4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93" name="直接连接符 192">
            <a:extLst>
              <a:ext uri="{FF2B5EF4-FFF2-40B4-BE49-F238E27FC236}">
                <a16:creationId xmlns:a16="http://schemas.microsoft.com/office/drawing/2014/main" id="{353726B4-0E04-5591-745B-208B4A6B1B19}"/>
              </a:ext>
            </a:extLst>
          </p:cNvPr>
          <p:cNvCxnSpPr>
            <a:cxnSpLocks/>
          </p:cNvCxnSpPr>
          <p:nvPr/>
        </p:nvCxnSpPr>
        <p:spPr>
          <a:xfrm flipV="1">
            <a:off x="10215477" y="21970518"/>
            <a:ext cx="9404393" cy="3978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直接连接符 207">
            <a:extLst>
              <a:ext uri="{FF2B5EF4-FFF2-40B4-BE49-F238E27FC236}">
                <a16:creationId xmlns:a16="http://schemas.microsoft.com/office/drawing/2014/main" id="{D2815662-2E65-A34D-D273-DD97BD7E9BC0}"/>
              </a:ext>
            </a:extLst>
          </p:cNvPr>
          <p:cNvCxnSpPr>
            <a:cxnSpLocks/>
          </p:cNvCxnSpPr>
          <p:nvPr/>
        </p:nvCxnSpPr>
        <p:spPr>
          <a:xfrm flipV="1">
            <a:off x="10424105" y="22045484"/>
            <a:ext cx="10546736" cy="4494377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直接连接符 226">
            <a:extLst>
              <a:ext uri="{FF2B5EF4-FFF2-40B4-BE49-F238E27FC236}">
                <a16:creationId xmlns:a16="http://schemas.microsoft.com/office/drawing/2014/main" id="{EF5F6587-F5F9-AEFA-3113-9A280C8E894A}"/>
              </a:ext>
            </a:extLst>
          </p:cNvPr>
          <p:cNvCxnSpPr>
            <a:cxnSpLocks/>
          </p:cNvCxnSpPr>
          <p:nvPr/>
        </p:nvCxnSpPr>
        <p:spPr>
          <a:xfrm flipH="1">
            <a:off x="12175036" y="9768468"/>
            <a:ext cx="2088" cy="216988"/>
          </a:xfrm>
          <a:prstGeom prst="line">
            <a:avLst/>
          </a:prstGeom>
          <a:ln w="57150">
            <a:solidFill>
              <a:srgbClr val="FFE6C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直接连接符 229">
            <a:extLst>
              <a:ext uri="{FF2B5EF4-FFF2-40B4-BE49-F238E27FC236}">
                <a16:creationId xmlns:a16="http://schemas.microsoft.com/office/drawing/2014/main" id="{B6B372CA-9CB3-73A4-E604-B9C61EECC783}"/>
              </a:ext>
            </a:extLst>
          </p:cNvPr>
          <p:cNvCxnSpPr>
            <a:cxnSpLocks/>
          </p:cNvCxnSpPr>
          <p:nvPr/>
        </p:nvCxnSpPr>
        <p:spPr>
          <a:xfrm flipH="1">
            <a:off x="11868626" y="9871801"/>
            <a:ext cx="45349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1E4D166-8DD1-7EF2-2848-0189D8847809}"/>
                  </a:ext>
                </a:extLst>
              </p:cNvPr>
              <p:cNvSpPr txBox="1"/>
              <p:nvPr/>
            </p:nvSpPr>
            <p:spPr>
              <a:xfrm>
                <a:off x="38492795" y="17615608"/>
                <a:ext cx="970137" cy="11355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isometricOffAxis2Right"/>
                  <a:lightRig rig="threePt" dir="t"/>
                </a:scene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6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66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acc>
                    </m:oMath>
                  </m:oMathPara>
                </a14:m>
                <a:endParaRPr lang="en-US" altLang="zh-CN" sz="6600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1E4D166-8DD1-7EF2-2848-0189D884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2795" y="17615608"/>
                <a:ext cx="970137" cy="1135504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3432BCDB-89AD-ABF1-3C7B-321EB97670A6}"/>
              </a:ext>
            </a:extLst>
          </p:cNvPr>
          <p:cNvSpPr txBox="1"/>
          <p:nvPr/>
        </p:nvSpPr>
        <p:spPr>
          <a:xfrm>
            <a:off x="21559888" y="25052838"/>
            <a:ext cx="62456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/>
              <a:t>Condition Projection</a:t>
            </a:r>
            <a:endParaRPr lang="zh-CN" altLang="en-US" sz="48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4BA6798-5EF6-E59E-3A44-20D3861BCB59}"/>
              </a:ext>
            </a:extLst>
          </p:cNvPr>
          <p:cNvSpPr txBox="1"/>
          <p:nvPr/>
        </p:nvSpPr>
        <p:spPr>
          <a:xfrm>
            <a:off x="7411932" y="5603835"/>
            <a:ext cx="4189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extract</a:t>
            </a:r>
            <a:endParaRPr lang="zh-CN" altLang="en-US" sz="4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BB1783E-2397-0F88-7579-614B2A7BCFB0}"/>
              </a:ext>
            </a:extLst>
          </p:cNvPr>
          <p:cNvSpPr txBox="1"/>
          <p:nvPr/>
        </p:nvSpPr>
        <p:spPr>
          <a:xfrm>
            <a:off x="7392009" y="9100299"/>
            <a:ext cx="4189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extract</a:t>
            </a:r>
            <a:endParaRPr lang="zh-CN" altLang="en-US" sz="4800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87649854-126B-D14D-E0D9-04586DD93A20}"/>
              </a:ext>
            </a:extLst>
          </p:cNvPr>
          <p:cNvSpPr/>
          <p:nvPr/>
        </p:nvSpPr>
        <p:spPr>
          <a:xfrm>
            <a:off x="34724208" y="-13270339"/>
            <a:ext cx="1346834" cy="1021887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ReLU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5967FEA9-7A48-C145-5E25-0A3B0B982DD0}"/>
              </a:ext>
            </a:extLst>
          </p:cNvPr>
          <p:cNvSpPr/>
          <p:nvPr/>
        </p:nvSpPr>
        <p:spPr>
          <a:xfrm>
            <a:off x="39215880" y="-13342278"/>
            <a:ext cx="1346834" cy="1021887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ReLU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cxnSp>
        <p:nvCxnSpPr>
          <p:cNvPr id="204" name="连接符: 肘形 203">
            <a:extLst>
              <a:ext uri="{FF2B5EF4-FFF2-40B4-BE49-F238E27FC236}">
                <a16:creationId xmlns:a16="http://schemas.microsoft.com/office/drawing/2014/main" id="{440014D2-4A88-CA84-0E40-624B7F0817BB}"/>
              </a:ext>
            </a:extLst>
          </p:cNvPr>
          <p:cNvCxnSpPr>
            <a:stCxn id="97" idx="2"/>
          </p:cNvCxnSpPr>
          <p:nvPr/>
        </p:nvCxnSpPr>
        <p:spPr>
          <a:xfrm flipV="1">
            <a:off x="45593884" y="-10458634"/>
            <a:ext cx="707361" cy="2336991"/>
          </a:xfrm>
          <a:prstGeom prst="bentConnector4">
            <a:avLst>
              <a:gd name="adj1" fmla="val 99645"/>
              <a:gd name="adj2" fmla="val 57376"/>
            </a:avLst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连接符: 肘形 213">
            <a:extLst>
              <a:ext uri="{FF2B5EF4-FFF2-40B4-BE49-F238E27FC236}">
                <a16:creationId xmlns:a16="http://schemas.microsoft.com/office/drawing/2014/main" id="{301AC970-4C12-B254-191F-0EB1122E06DC}"/>
              </a:ext>
            </a:extLst>
          </p:cNvPr>
          <p:cNvCxnSpPr>
            <a:cxnSpLocks/>
            <a:stCxn id="97" idx="2"/>
            <a:endCxn id="548" idx="0"/>
          </p:cNvCxnSpPr>
          <p:nvPr/>
        </p:nvCxnSpPr>
        <p:spPr>
          <a:xfrm>
            <a:off x="45593884" y="-8121643"/>
            <a:ext cx="707362" cy="2271524"/>
          </a:xfrm>
          <a:prstGeom prst="bentConnector4">
            <a:avLst>
              <a:gd name="adj1" fmla="val 102338"/>
              <a:gd name="adj2" fmla="val 57589"/>
            </a:avLst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5F26B3CD-4536-1415-93C4-433780C48C04}"/>
                  </a:ext>
                </a:extLst>
              </p:cNvPr>
              <p:cNvSpPr txBox="1"/>
              <p:nvPr/>
            </p:nvSpPr>
            <p:spPr>
              <a:xfrm>
                <a:off x="45576920" y="-9917044"/>
                <a:ext cx="2517430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6600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5F26B3CD-4536-1415-93C4-433780C48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6920" y="-9917044"/>
                <a:ext cx="2517430" cy="1015663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F42ED9A6-B888-9706-F66B-C55BC2B71885}"/>
                  </a:ext>
                </a:extLst>
              </p:cNvPr>
              <p:cNvSpPr txBox="1"/>
              <p:nvPr/>
            </p:nvSpPr>
            <p:spPr>
              <a:xfrm>
                <a:off x="46415128" y="-7497566"/>
                <a:ext cx="2517430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6600" dirty="0"/>
                  <a:t>1-</a:t>
                </a:r>
                <a14:m>
                  <m:oMath xmlns:m="http://schemas.openxmlformats.org/officeDocument/2006/math">
                    <m:r>
                      <a:rPr lang="zh-CN" altLang="en-US" sz="6600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F42ED9A6-B888-9706-F66B-C55BC2B71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5128" y="-7497566"/>
                <a:ext cx="2517430" cy="1015663"/>
              </a:xfrm>
              <a:prstGeom prst="rect">
                <a:avLst/>
              </a:prstGeom>
              <a:blipFill>
                <a:blip r:embed="rId66"/>
                <a:stretch>
                  <a:fillRect l="-20097" t="-25749" b="-49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3" name="连接符: 肘形 222">
            <a:extLst>
              <a:ext uri="{FF2B5EF4-FFF2-40B4-BE49-F238E27FC236}">
                <a16:creationId xmlns:a16="http://schemas.microsoft.com/office/drawing/2014/main" id="{CCF4F82F-AE1A-A9ED-3C4B-BAF4453062CA}"/>
              </a:ext>
            </a:extLst>
          </p:cNvPr>
          <p:cNvCxnSpPr>
            <a:stCxn id="537" idx="6"/>
            <a:endCxn id="524" idx="0"/>
          </p:cNvCxnSpPr>
          <p:nvPr/>
        </p:nvCxnSpPr>
        <p:spPr>
          <a:xfrm>
            <a:off x="47152375" y="-11321283"/>
            <a:ext cx="1712529" cy="2147870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连接符: 肘形 224">
            <a:extLst>
              <a:ext uri="{FF2B5EF4-FFF2-40B4-BE49-F238E27FC236}">
                <a16:creationId xmlns:a16="http://schemas.microsoft.com/office/drawing/2014/main" id="{851DA89F-0333-9E1F-0840-1EEC231CBBC3}"/>
              </a:ext>
            </a:extLst>
          </p:cNvPr>
          <p:cNvCxnSpPr>
            <a:cxnSpLocks/>
            <a:stCxn id="548" idx="6"/>
            <a:endCxn id="524" idx="4"/>
          </p:cNvCxnSpPr>
          <p:nvPr/>
        </p:nvCxnSpPr>
        <p:spPr>
          <a:xfrm flipV="1">
            <a:off x="47249693" y="-7497566"/>
            <a:ext cx="1615211" cy="2485371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8DEB5413-C930-E876-6AC9-9496150F8430}"/>
              </a:ext>
            </a:extLst>
          </p:cNvPr>
          <p:cNvGrpSpPr/>
          <p:nvPr/>
        </p:nvGrpSpPr>
        <p:grpSpPr>
          <a:xfrm>
            <a:off x="51929122" y="-8772300"/>
            <a:ext cx="826703" cy="843195"/>
            <a:chOff x="33288857" y="32673827"/>
            <a:chExt cx="1387642" cy="1328558"/>
          </a:xfrm>
        </p:grpSpPr>
        <p:sp>
          <p:nvSpPr>
            <p:cNvPr id="240" name="流程图: 接点 239">
              <a:extLst>
                <a:ext uri="{FF2B5EF4-FFF2-40B4-BE49-F238E27FC236}">
                  <a16:creationId xmlns:a16="http://schemas.microsoft.com/office/drawing/2014/main" id="{F0E009FD-EBEB-35F5-AFF8-8354BBCCBCDB}"/>
                </a:ext>
              </a:extLst>
            </p:cNvPr>
            <p:cNvSpPr/>
            <p:nvPr/>
          </p:nvSpPr>
          <p:spPr>
            <a:xfrm>
              <a:off x="33288857" y="32673827"/>
              <a:ext cx="1387642" cy="1328558"/>
            </a:xfrm>
            <a:prstGeom prst="flowChartConnector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8617925C-492C-5158-F06F-5F445F4A320E}"/>
                </a:ext>
              </a:extLst>
            </p:cNvPr>
            <p:cNvCxnSpPr>
              <a:cxnSpLocks/>
              <a:stCxn id="240" idx="2"/>
              <a:endCxn id="240" idx="6"/>
            </p:cNvCxnSpPr>
            <p:nvPr/>
          </p:nvCxnSpPr>
          <p:spPr>
            <a:xfrm>
              <a:off x="33288857" y="33338106"/>
              <a:ext cx="1387642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CBA364AF-3EA4-36AB-A6F1-633D9EDB3715}"/>
                </a:ext>
              </a:extLst>
            </p:cNvPr>
            <p:cNvCxnSpPr>
              <a:cxnSpLocks/>
              <a:stCxn id="240" idx="0"/>
              <a:endCxn id="240" idx="4"/>
            </p:cNvCxnSpPr>
            <p:nvPr/>
          </p:nvCxnSpPr>
          <p:spPr>
            <a:xfrm>
              <a:off x="33982678" y="32673827"/>
              <a:ext cx="0" cy="132855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5" name="流程图: 接点 244">
            <a:extLst>
              <a:ext uri="{FF2B5EF4-FFF2-40B4-BE49-F238E27FC236}">
                <a16:creationId xmlns:a16="http://schemas.microsoft.com/office/drawing/2014/main" id="{540FAFF4-2E99-DA32-6AE4-5E5A112B4F4C}"/>
              </a:ext>
            </a:extLst>
          </p:cNvPr>
          <p:cNvSpPr/>
          <p:nvPr/>
        </p:nvSpPr>
        <p:spPr>
          <a:xfrm>
            <a:off x="51759926" y="-10616084"/>
            <a:ext cx="1172833" cy="1101135"/>
          </a:xfrm>
          <a:prstGeom prst="flowChartConnector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2" name="连接符: 曲线 261">
            <a:extLst>
              <a:ext uri="{FF2B5EF4-FFF2-40B4-BE49-F238E27FC236}">
                <a16:creationId xmlns:a16="http://schemas.microsoft.com/office/drawing/2014/main" id="{2AA844D4-5021-D01D-2273-9E86FB11F9CE}"/>
              </a:ext>
            </a:extLst>
          </p:cNvPr>
          <p:cNvCxnSpPr>
            <a:cxnSpLocks/>
          </p:cNvCxnSpPr>
          <p:nvPr/>
        </p:nvCxnSpPr>
        <p:spPr>
          <a:xfrm>
            <a:off x="51891882" y="-10427388"/>
            <a:ext cx="979335" cy="595838"/>
          </a:xfrm>
          <a:prstGeom prst="curvedConnector3">
            <a:avLst>
              <a:gd name="adj1" fmla="val 5000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9" name="文本框 308">
            <a:extLst>
              <a:ext uri="{FF2B5EF4-FFF2-40B4-BE49-F238E27FC236}">
                <a16:creationId xmlns:a16="http://schemas.microsoft.com/office/drawing/2014/main" id="{91056D0A-9066-9933-F9B3-76635B8F8452}"/>
              </a:ext>
            </a:extLst>
          </p:cNvPr>
          <p:cNvSpPr txBox="1"/>
          <p:nvPr/>
        </p:nvSpPr>
        <p:spPr>
          <a:xfrm>
            <a:off x="50918982" y="-12754055"/>
            <a:ext cx="36425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Positional Encoding</a:t>
            </a:r>
            <a:endParaRPr lang="zh-CN" altLang="en-US" sz="4000" dirty="0"/>
          </a:p>
        </p:txBody>
      </p: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85F6591A-F91D-F35E-4A92-15FE351B4E25}"/>
              </a:ext>
            </a:extLst>
          </p:cNvPr>
          <p:cNvCxnSpPr>
            <a:stCxn id="245" idx="4"/>
            <a:endCxn id="240" idx="0"/>
          </p:cNvCxnSpPr>
          <p:nvPr/>
        </p:nvCxnSpPr>
        <p:spPr>
          <a:xfrm flipH="1">
            <a:off x="52342474" y="-9514949"/>
            <a:ext cx="3869" cy="7426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2" name="矩形: 圆角 311">
            <a:extLst>
              <a:ext uri="{FF2B5EF4-FFF2-40B4-BE49-F238E27FC236}">
                <a16:creationId xmlns:a16="http://schemas.microsoft.com/office/drawing/2014/main" id="{61D9DB73-EE0C-036F-BE32-2AB088275D09}"/>
              </a:ext>
            </a:extLst>
          </p:cNvPr>
          <p:cNvSpPr/>
          <p:nvPr/>
        </p:nvSpPr>
        <p:spPr>
          <a:xfrm>
            <a:off x="54214977" y="-10704277"/>
            <a:ext cx="1939869" cy="468236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Multi-Head</a:t>
            </a:r>
          </a:p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Attention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sp>
        <p:nvSpPr>
          <p:cNvPr id="317" name="矩形: 圆角 316">
            <a:extLst>
              <a:ext uri="{FF2B5EF4-FFF2-40B4-BE49-F238E27FC236}">
                <a16:creationId xmlns:a16="http://schemas.microsoft.com/office/drawing/2014/main" id="{0C4DE1E6-5846-82A2-D214-0BEA28FE1915}"/>
              </a:ext>
            </a:extLst>
          </p:cNvPr>
          <p:cNvSpPr/>
          <p:nvPr/>
        </p:nvSpPr>
        <p:spPr>
          <a:xfrm>
            <a:off x="58768343" y="-10383408"/>
            <a:ext cx="1743193" cy="3872091"/>
          </a:xfrm>
          <a:prstGeom prst="roundRect">
            <a:avLst/>
          </a:prstGeom>
          <a:solidFill>
            <a:srgbClr val="B7E4F4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Feed</a:t>
            </a:r>
          </a:p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Forward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cxnSp>
        <p:nvCxnSpPr>
          <p:cNvPr id="324" name="直接箭头连接符 323">
            <a:extLst>
              <a:ext uri="{FF2B5EF4-FFF2-40B4-BE49-F238E27FC236}">
                <a16:creationId xmlns:a16="http://schemas.microsoft.com/office/drawing/2014/main" id="{E7A23F6F-DB54-6916-51E7-035478C66178}"/>
              </a:ext>
            </a:extLst>
          </p:cNvPr>
          <p:cNvCxnSpPr>
            <a:cxnSpLocks/>
            <a:stCxn id="240" idx="6"/>
            <a:endCxn id="312" idx="1"/>
          </p:cNvCxnSpPr>
          <p:nvPr/>
        </p:nvCxnSpPr>
        <p:spPr>
          <a:xfrm flipV="1">
            <a:off x="52755825" y="-8363093"/>
            <a:ext cx="1459152" cy="1239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1" name="矩形: 圆角 330">
            <a:extLst>
              <a:ext uri="{FF2B5EF4-FFF2-40B4-BE49-F238E27FC236}">
                <a16:creationId xmlns:a16="http://schemas.microsoft.com/office/drawing/2014/main" id="{FD5043E8-116F-87BC-DCB5-DCF6B78DE82B}"/>
              </a:ext>
            </a:extLst>
          </p:cNvPr>
          <p:cNvSpPr/>
          <p:nvPr/>
        </p:nvSpPr>
        <p:spPr>
          <a:xfrm>
            <a:off x="51399781" y="-13864932"/>
            <a:ext cx="11584063" cy="11486577"/>
          </a:xfrm>
          <a:prstGeom prst="roundRect">
            <a:avLst>
              <a:gd name="adj" fmla="val 6023"/>
            </a:avLst>
          </a:prstGeom>
          <a:noFill/>
          <a:ln w="571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3" name="连接符: 肘形 332">
            <a:extLst>
              <a:ext uri="{FF2B5EF4-FFF2-40B4-BE49-F238E27FC236}">
                <a16:creationId xmlns:a16="http://schemas.microsoft.com/office/drawing/2014/main" id="{2B062755-830D-D225-89E5-7F1872F82477}"/>
              </a:ext>
            </a:extLst>
          </p:cNvPr>
          <p:cNvCxnSpPr>
            <a:cxnSpLocks/>
            <a:endCxn id="316" idx="0"/>
          </p:cNvCxnSpPr>
          <p:nvPr/>
        </p:nvCxnSpPr>
        <p:spPr>
          <a:xfrm flipV="1">
            <a:off x="53238400" y="-10503218"/>
            <a:ext cx="3881095" cy="2152516"/>
          </a:xfrm>
          <a:prstGeom prst="bentConnector4">
            <a:avLst>
              <a:gd name="adj1" fmla="val 991"/>
              <a:gd name="adj2" fmla="val 128152"/>
            </a:avLst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直接箭头连接符 338">
            <a:extLst>
              <a:ext uri="{FF2B5EF4-FFF2-40B4-BE49-F238E27FC236}">
                <a16:creationId xmlns:a16="http://schemas.microsoft.com/office/drawing/2014/main" id="{06C776BC-7261-8338-6AEC-7CD2A9C4BDD0}"/>
              </a:ext>
            </a:extLst>
          </p:cNvPr>
          <p:cNvCxnSpPr>
            <a:cxnSpLocks/>
            <a:stCxn id="316" idx="3"/>
            <a:endCxn id="317" idx="1"/>
          </p:cNvCxnSpPr>
          <p:nvPr/>
        </p:nvCxnSpPr>
        <p:spPr>
          <a:xfrm>
            <a:off x="57672461" y="-8447362"/>
            <a:ext cx="1095882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7" name="连接符: 肘形 346">
            <a:extLst>
              <a:ext uri="{FF2B5EF4-FFF2-40B4-BE49-F238E27FC236}">
                <a16:creationId xmlns:a16="http://schemas.microsoft.com/office/drawing/2014/main" id="{921D9A8C-67C2-DFD8-D5DE-81377098E35E}"/>
              </a:ext>
            </a:extLst>
          </p:cNvPr>
          <p:cNvCxnSpPr>
            <a:cxnSpLocks/>
            <a:endCxn id="319" idx="0"/>
          </p:cNvCxnSpPr>
          <p:nvPr/>
        </p:nvCxnSpPr>
        <p:spPr>
          <a:xfrm flipV="1">
            <a:off x="58245829" y="-10458634"/>
            <a:ext cx="3092413" cy="1982291"/>
          </a:xfrm>
          <a:prstGeom prst="bentConnector4">
            <a:avLst>
              <a:gd name="adj1" fmla="val 187"/>
              <a:gd name="adj2" fmla="val 131301"/>
            </a:avLst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连接符: 肘形 354">
            <a:extLst>
              <a:ext uri="{FF2B5EF4-FFF2-40B4-BE49-F238E27FC236}">
                <a16:creationId xmlns:a16="http://schemas.microsoft.com/office/drawing/2014/main" id="{083B4466-F84A-2300-A455-D7BFE9FA01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477613" y="-9097498"/>
            <a:ext cx="812836" cy="661006"/>
          </a:xfrm>
          <a:prstGeom prst="bentConnector3">
            <a:avLst>
              <a:gd name="adj1" fmla="val 101560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2" name="连接符: 肘形 361">
            <a:extLst>
              <a:ext uri="{FF2B5EF4-FFF2-40B4-BE49-F238E27FC236}">
                <a16:creationId xmlns:a16="http://schemas.microsoft.com/office/drawing/2014/main" id="{27A82DCA-156A-EC5B-3596-8DE1C5EAD24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456134" y="-8293984"/>
            <a:ext cx="855793" cy="641316"/>
          </a:xfrm>
          <a:prstGeom prst="bentConnector3">
            <a:avLst>
              <a:gd name="adj1" fmla="val 98972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7" name="直接箭头连接符 366">
            <a:extLst>
              <a:ext uri="{FF2B5EF4-FFF2-40B4-BE49-F238E27FC236}">
                <a16:creationId xmlns:a16="http://schemas.microsoft.com/office/drawing/2014/main" id="{8D6EB189-0E0E-83CF-7B9E-7F126D805F1E}"/>
              </a:ext>
            </a:extLst>
          </p:cNvPr>
          <p:cNvCxnSpPr>
            <a:cxnSpLocks/>
          </p:cNvCxnSpPr>
          <p:nvPr/>
        </p:nvCxnSpPr>
        <p:spPr>
          <a:xfrm>
            <a:off x="56181542" y="-8416337"/>
            <a:ext cx="875971" cy="5412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6" name="矩形: 圆角 315">
            <a:extLst>
              <a:ext uri="{FF2B5EF4-FFF2-40B4-BE49-F238E27FC236}">
                <a16:creationId xmlns:a16="http://schemas.microsoft.com/office/drawing/2014/main" id="{1F9569F3-44A9-AAF8-255C-0DA4ABF630F5}"/>
              </a:ext>
            </a:extLst>
          </p:cNvPr>
          <p:cNvSpPr/>
          <p:nvPr/>
        </p:nvSpPr>
        <p:spPr>
          <a:xfrm>
            <a:off x="56566529" y="-10503218"/>
            <a:ext cx="1105932" cy="4111712"/>
          </a:xfrm>
          <a:prstGeom prst="roundRect">
            <a:avLst/>
          </a:prstGeom>
          <a:solidFill>
            <a:srgbClr val="F2F1BD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Add&amp;Norm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cxnSp>
        <p:nvCxnSpPr>
          <p:cNvPr id="368" name="直接箭头连接符 367">
            <a:extLst>
              <a:ext uri="{FF2B5EF4-FFF2-40B4-BE49-F238E27FC236}">
                <a16:creationId xmlns:a16="http://schemas.microsoft.com/office/drawing/2014/main" id="{5AECD008-1A7B-8990-BDA1-823695336737}"/>
              </a:ext>
            </a:extLst>
          </p:cNvPr>
          <p:cNvCxnSpPr>
            <a:cxnSpLocks/>
          </p:cNvCxnSpPr>
          <p:nvPr/>
        </p:nvCxnSpPr>
        <p:spPr>
          <a:xfrm>
            <a:off x="60522813" y="-8476391"/>
            <a:ext cx="3362295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9" name="矩形: 圆角 318">
            <a:extLst>
              <a:ext uri="{FF2B5EF4-FFF2-40B4-BE49-F238E27FC236}">
                <a16:creationId xmlns:a16="http://schemas.microsoft.com/office/drawing/2014/main" id="{661A1EAC-39EB-8213-CF27-6580C7092B60}"/>
              </a:ext>
            </a:extLst>
          </p:cNvPr>
          <p:cNvSpPr/>
          <p:nvPr/>
        </p:nvSpPr>
        <p:spPr>
          <a:xfrm>
            <a:off x="60928003" y="-10458634"/>
            <a:ext cx="820478" cy="4103376"/>
          </a:xfrm>
          <a:prstGeom prst="roundRect">
            <a:avLst/>
          </a:prstGeom>
          <a:solidFill>
            <a:srgbClr val="F2F1BD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Add&amp;Norm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sp>
        <p:nvSpPr>
          <p:cNvPr id="419" name="文本框 418">
            <a:extLst>
              <a:ext uri="{FF2B5EF4-FFF2-40B4-BE49-F238E27FC236}">
                <a16:creationId xmlns:a16="http://schemas.microsoft.com/office/drawing/2014/main" id="{9ABBEC6C-3E9D-AEA4-3663-E3FE51F78098}"/>
              </a:ext>
            </a:extLst>
          </p:cNvPr>
          <p:cNvSpPr txBox="1"/>
          <p:nvPr/>
        </p:nvSpPr>
        <p:spPr>
          <a:xfrm>
            <a:off x="51929122" y="-15139050"/>
            <a:ext cx="11362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/>
              <a:t>Transformer Encoder Blocks </a:t>
            </a:r>
            <a:r>
              <a:rPr lang="zh-CN" altLang="en-US" sz="5400" dirty="0"/>
              <a:t>（</a:t>
            </a:r>
            <a:r>
              <a:rPr lang="en-US" altLang="zh-CN" sz="5400" dirty="0"/>
              <a:t>TF</a:t>
            </a:r>
            <a:r>
              <a:rPr lang="zh-CN" altLang="en-US" sz="5400" dirty="0"/>
              <a:t>）</a:t>
            </a:r>
          </a:p>
        </p:txBody>
      </p:sp>
      <p:sp>
        <p:nvSpPr>
          <p:cNvPr id="423" name="矩形 422">
            <a:extLst>
              <a:ext uri="{FF2B5EF4-FFF2-40B4-BE49-F238E27FC236}">
                <a16:creationId xmlns:a16="http://schemas.microsoft.com/office/drawing/2014/main" id="{257DE7D2-7AD1-AD26-03DE-B1383126C6F6}"/>
              </a:ext>
            </a:extLst>
          </p:cNvPr>
          <p:cNvSpPr/>
          <p:nvPr/>
        </p:nvSpPr>
        <p:spPr>
          <a:xfrm rot="16200000">
            <a:off x="40187534" y="-8458942"/>
            <a:ext cx="4673982" cy="689539"/>
          </a:xfrm>
          <a:prstGeom prst="rect">
            <a:avLst/>
          </a:prstGeom>
          <a:solidFill>
            <a:srgbClr val="FFE6CD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Initialization</a:t>
            </a:r>
          </a:p>
        </p:txBody>
      </p:sp>
      <p:cxnSp>
        <p:nvCxnSpPr>
          <p:cNvPr id="424" name="直接箭头连接符 423">
            <a:extLst>
              <a:ext uri="{FF2B5EF4-FFF2-40B4-BE49-F238E27FC236}">
                <a16:creationId xmlns:a16="http://schemas.microsoft.com/office/drawing/2014/main" id="{FE60110F-D233-74C9-630B-085F6CC6E2FE}"/>
              </a:ext>
            </a:extLst>
          </p:cNvPr>
          <p:cNvCxnSpPr>
            <a:cxnSpLocks/>
            <a:endCxn id="96" idx="0"/>
          </p:cNvCxnSpPr>
          <p:nvPr/>
        </p:nvCxnSpPr>
        <p:spPr>
          <a:xfrm flipV="1">
            <a:off x="42898393" y="-8121080"/>
            <a:ext cx="485108" cy="6907"/>
          </a:xfrm>
          <a:prstGeom prst="straightConnector1">
            <a:avLst/>
          </a:prstGeom>
          <a:ln w="57150">
            <a:prstDash val="dash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8" name="文本框 427">
            <a:extLst>
              <a:ext uri="{FF2B5EF4-FFF2-40B4-BE49-F238E27FC236}">
                <a16:creationId xmlns:a16="http://schemas.microsoft.com/office/drawing/2014/main" id="{4937BBEA-4CBF-220E-0667-9D18BF4B3024}"/>
              </a:ext>
            </a:extLst>
          </p:cNvPr>
          <p:cNvSpPr txBox="1"/>
          <p:nvPr/>
        </p:nvSpPr>
        <p:spPr>
          <a:xfrm>
            <a:off x="68159671" y="7769194"/>
            <a:ext cx="131906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Residual Temporal Block</a:t>
            </a:r>
            <a:endParaRPr lang="zh-CN" altLang="en-US" sz="6600" dirty="0"/>
          </a:p>
        </p:txBody>
      </p:sp>
      <p:cxnSp>
        <p:nvCxnSpPr>
          <p:cNvPr id="461" name="连接符: 肘形 460">
            <a:extLst>
              <a:ext uri="{FF2B5EF4-FFF2-40B4-BE49-F238E27FC236}">
                <a16:creationId xmlns:a16="http://schemas.microsoft.com/office/drawing/2014/main" id="{8BD9BE97-8C11-DAF4-4655-CC34C5787C19}"/>
              </a:ext>
            </a:extLst>
          </p:cNvPr>
          <p:cNvCxnSpPr>
            <a:stCxn id="80" idx="2"/>
            <a:endCxn id="95" idx="4"/>
          </p:cNvCxnSpPr>
          <p:nvPr/>
        </p:nvCxnSpPr>
        <p:spPr>
          <a:xfrm flipV="1">
            <a:off x="64558159" y="17610944"/>
            <a:ext cx="1726458" cy="2956191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连接符: 肘形 462">
            <a:extLst>
              <a:ext uri="{FF2B5EF4-FFF2-40B4-BE49-F238E27FC236}">
                <a16:creationId xmlns:a16="http://schemas.microsoft.com/office/drawing/2014/main" id="{A0E902E8-9341-1293-E6AB-FAC17605E6BF}"/>
              </a:ext>
            </a:extLst>
          </p:cNvPr>
          <p:cNvCxnSpPr>
            <a:cxnSpLocks/>
            <a:stCxn id="528" idx="2"/>
            <a:endCxn id="95" idx="0"/>
          </p:cNvCxnSpPr>
          <p:nvPr/>
        </p:nvCxnSpPr>
        <p:spPr>
          <a:xfrm>
            <a:off x="62773137" y="12482817"/>
            <a:ext cx="3511480" cy="364015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D7902FCA-551D-0350-EC90-79BCD072A13C}"/>
              </a:ext>
            </a:extLst>
          </p:cNvPr>
          <p:cNvSpPr/>
          <p:nvPr/>
        </p:nvSpPr>
        <p:spPr>
          <a:xfrm>
            <a:off x="68850435" y="21248906"/>
            <a:ext cx="4027088" cy="17434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Linear</a:t>
            </a: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73DCBB6B-C69F-867D-BFF7-11EE989BFEA4}"/>
              </a:ext>
            </a:extLst>
          </p:cNvPr>
          <p:cNvCxnSpPr>
            <a:cxnSpLocks/>
            <a:stCxn id="72" idx="0"/>
            <a:endCxn id="150" idx="1"/>
          </p:cNvCxnSpPr>
          <p:nvPr/>
        </p:nvCxnSpPr>
        <p:spPr>
          <a:xfrm flipH="1" flipV="1">
            <a:off x="70861329" y="20594322"/>
            <a:ext cx="2650" cy="654584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C7E5B1C6-DCB7-F501-BF16-6D68C7B1F964}"/>
              </a:ext>
            </a:extLst>
          </p:cNvPr>
          <p:cNvCxnSpPr>
            <a:cxnSpLocks/>
            <a:endCxn id="72" idx="3"/>
          </p:cNvCxnSpPr>
          <p:nvPr/>
        </p:nvCxnSpPr>
        <p:spPr>
          <a:xfrm flipH="1">
            <a:off x="72877523" y="22120651"/>
            <a:ext cx="1798545" cy="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A40D85D5-6DF5-5738-07EC-2256DE6596AC}"/>
                  </a:ext>
                </a:extLst>
              </p:cNvPr>
              <p:cNvSpPr txBox="1"/>
              <p:nvPr/>
            </p:nvSpPr>
            <p:spPr>
              <a:xfrm>
                <a:off x="74724267" y="21611454"/>
                <a:ext cx="1296444" cy="1437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8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8000" i="1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8000" i="1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zh-CN" altLang="en-US" sz="8000" dirty="0"/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A40D85D5-6DF5-5738-07EC-2256DE659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4267" y="21611454"/>
                <a:ext cx="1296444" cy="1437509"/>
              </a:xfrm>
              <a:prstGeom prst="rect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7" name="直接箭头连接符 516">
            <a:extLst>
              <a:ext uri="{FF2B5EF4-FFF2-40B4-BE49-F238E27FC236}">
                <a16:creationId xmlns:a16="http://schemas.microsoft.com/office/drawing/2014/main" id="{884149B1-E311-F7F5-A6E4-AFA94278F198}"/>
              </a:ext>
            </a:extLst>
          </p:cNvPr>
          <p:cNvCxnSpPr>
            <a:cxnSpLocks/>
            <a:stCxn id="505" idx="6"/>
            <a:endCxn id="247" idx="0"/>
          </p:cNvCxnSpPr>
          <p:nvPr/>
        </p:nvCxnSpPr>
        <p:spPr>
          <a:xfrm flipV="1">
            <a:off x="82338716" y="16867157"/>
            <a:ext cx="987862" cy="563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0" name="连接符: 肘形 519">
            <a:extLst>
              <a:ext uri="{FF2B5EF4-FFF2-40B4-BE49-F238E27FC236}">
                <a16:creationId xmlns:a16="http://schemas.microsoft.com/office/drawing/2014/main" id="{FDD0EC14-FC6F-D316-0F6B-B01E63E9B331}"/>
              </a:ext>
            </a:extLst>
          </p:cNvPr>
          <p:cNvCxnSpPr>
            <a:cxnSpLocks/>
            <a:endCxn id="505" idx="4"/>
          </p:cNvCxnSpPr>
          <p:nvPr/>
        </p:nvCxnSpPr>
        <p:spPr>
          <a:xfrm>
            <a:off x="67286157" y="16876410"/>
            <a:ext cx="14382667" cy="740363"/>
          </a:xfrm>
          <a:prstGeom prst="bentConnector4">
            <a:avLst>
              <a:gd name="adj1" fmla="val 1313"/>
              <a:gd name="adj2" fmla="val 954257"/>
            </a:avLst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6" name="连接符: 肘形 555">
            <a:extLst>
              <a:ext uri="{FF2B5EF4-FFF2-40B4-BE49-F238E27FC236}">
                <a16:creationId xmlns:a16="http://schemas.microsoft.com/office/drawing/2014/main" id="{6285D345-ADB6-F2ED-8D28-7914DEC942ED}"/>
              </a:ext>
            </a:extLst>
          </p:cNvPr>
          <p:cNvCxnSpPr>
            <a:cxnSpLocks/>
            <a:endCxn id="535" idx="4"/>
          </p:cNvCxnSpPr>
          <p:nvPr/>
        </p:nvCxnSpPr>
        <p:spPr>
          <a:xfrm flipV="1">
            <a:off x="55944557" y="17513634"/>
            <a:ext cx="36516230" cy="7598684"/>
          </a:xfrm>
          <a:prstGeom prst="bentConnector2">
            <a:avLst/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A2C4D953-FC33-E2E6-84EA-55507DBD8CC9}"/>
              </a:ext>
            </a:extLst>
          </p:cNvPr>
          <p:cNvCxnSpPr>
            <a:cxnSpLocks/>
          </p:cNvCxnSpPr>
          <p:nvPr/>
        </p:nvCxnSpPr>
        <p:spPr>
          <a:xfrm flipH="1">
            <a:off x="55944557" y="20687275"/>
            <a:ext cx="82684" cy="4425043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A0F46281-AFD3-0C91-C957-FD15BCA3D4CF}"/>
              </a:ext>
            </a:extLst>
          </p:cNvPr>
          <p:cNvGrpSpPr/>
          <p:nvPr/>
        </p:nvGrpSpPr>
        <p:grpSpPr>
          <a:xfrm>
            <a:off x="2886012" y="13309602"/>
            <a:ext cx="2362959" cy="1719408"/>
            <a:chOff x="2737878" y="13506590"/>
            <a:chExt cx="2362959" cy="1719408"/>
          </a:xfrm>
        </p:grpSpPr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E07A5306-0C94-2172-9E8D-E167A4042A28}"/>
                </a:ext>
              </a:extLst>
            </p:cNvPr>
            <p:cNvSpPr/>
            <p:nvPr/>
          </p:nvSpPr>
          <p:spPr>
            <a:xfrm>
              <a:off x="2737878" y="13506590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D48BBCA2-BF8E-9BCD-D44E-43020F3C808A}"/>
                </a:ext>
              </a:extLst>
            </p:cNvPr>
            <p:cNvSpPr/>
            <p:nvPr/>
          </p:nvSpPr>
          <p:spPr>
            <a:xfrm>
              <a:off x="3076014" y="13506590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828FAB8B-F928-F522-BD66-E7275A15CCD4}"/>
                </a:ext>
              </a:extLst>
            </p:cNvPr>
            <p:cNvSpPr/>
            <p:nvPr/>
          </p:nvSpPr>
          <p:spPr>
            <a:xfrm>
              <a:off x="3408853" y="13506590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8797D64B-E098-8469-8B33-CC4A373C0FA2}"/>
                </a:ext>
              </a:extLst>
            </p:cNvPr>
            <p:cNvSpPr/>
            <p:nvPr/>
          </p:nvSpPr>
          <p:spPr>
            <a:xfrm>
              <a:off x="3742226" y="13506590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69990943-EDD1-3393-8E53-98827DAC8A54}"/>
                </a:ext>
              </a:extLst>
            </p:cNvPr>
            <p:cNvSpPr/>
            <p:nvPr/>
          </p:nvSpPr>
          <p:spPr>
            <a:xfrm>
              <a:off x="4086044" y="13506590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0269BEB5-FE48-50B0-92A1-3CF8EA6F9ADD}"/>
                </a:ext>
              </a:extLst>
            </p:cNvPr>
            <p:cNvSpPr/>
            <p:nvPr/>
          </p:nvSpPr>
          <p:spPr>
            <a:xfrm>
              <a:off x="4424180" y="13506590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91BE632A-0B41-037F-5CB0-DCBB967032E4}"/>
                </a:ext>
              </a:extLst>
            </p:cNvPr>
            <p:cNvSpPr/>
            <p:nvPr/>
          </p:nvSpPr>
          <p:spPr>
            <a:xfrm>
              <a:off x="4761782" y="13506590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507ED5AF-8D74-3954-9257-BF03AF81280E}"/>
                </a:ext>
              </a:extLst>
            </p:cNvPr>
            <p:cNvSpPr/>
            <p:nvPr/>
          </p:nvSpPr>
          <p:spPr>
            <a:xfrm>
              <a:off x="2737878" y="13849146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7AAADADC-4882-A999-6D56-C10B4B48328D}"/>
                </a:ext>
              </a:extLst>
            </p:cNvPr>
            <p:cNvSpPr/>
            <p:nvPr/>
          </p:nvSpPr>
          <p:spPr>
            <a:xfrm>
              <a:off x="3076014" y="13849146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7277203B-F6BA-C21C-69B8-AF72E2816F08}"/>
                </a:ext>
              </a:extLst>
            </p:cNvPr>
            <p:cNvSpPr/>
            <p:nvPr/>
          </p:nvSpPr>
          <p:spPr>
            <a:xfrm>
              <a:off x="3408853" y="13849146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E64D2F02-75C8-FACE-D559-23162CC69828}"/>
                </a:ext>
              </a:extLst>
            </p:cNvPr>
            <p:cNvSpPr/>
            <p:nvPr/>
          </p:nvSpPr>
          <p:spPr>
            <a:xfrm>
              <a:off x="3742226" y="13849146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C03D5D72-186A-0DEA-BFD4-C7E07FD6C871}"/>
                </a:ext>
              </a:extLst>
            </p:cNvPr>
            <p:cNvSpPr/>
            <p:nvPr/>
          </p:nvSpPr>
          <p:spPr>
            <a:xfrm>
              <a:off x="4086044" y="13849146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0BB6B333-9C33-5512-6B81-ED943C94A816}"/>
                </a:ext>
              </a:extLst>
            </p:cNvPr>
            <p:cNvSpPr/>
            <p:nvPr/>
          </p:nvSpPr>
          <p:spPr>
            <a:xfrm>
              <a:off x="4424180" y="13849146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3BB3EC26-80E4-D9D4-5606-789D94F789C4}"/>
                </a:ext>
              </a:extLst>
            </p:cNvPr>
            <p:cNvSpPr/>
            <p:nvPr/>
          </p:nvSpPr>
          <p:spPr>
            <a:xfrm>
              <a:off x="4761782" y="13849146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FFED53F4-F31D-1E3B-184C-CF790F13011C}"/>
                </a:ext>
              </a:extLst>
            </p:cNvPr>
            <p:cNvSpPr/>
            <p:nvPr/>
          </p:nvSpPr>
          <p:spPr>
            <a:xfrm>
              <a:off x="2737878" y="14191275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5DEADD3E-1965-3581-94B7-B3EC2DED0B9D}"/>
                </a:ext>
              </a:extLst>
            </p:cNvPr>
            <p:cNvSpPr/>
            <p:nvPr/>
          </p:nvSpPr>
          <p:spPr>
            <a:xfrm>
              <a:off x="3076014" y="14191275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E992B6A9-8D4A-A0A7-A7AE-43CBB7502DE9}"/>
                </a:ext>
              </a:extLst>
            </p:cNvPr>
            <p:cNvSpPr/>
            <p:nvPr/>
          </p:nvSpPr>
          <p:spPr>
            <a:xfrm>
              <a:off x="3408853" y="14191275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BC17D5E7-FC04-BCC7-9302-E66AE513C725}"/>
                </a:ext>
              </a:extLst>
            </p:cNvPr>
            <p:cNvSpPr/>
            <p:nvPr/>
          </p:nvSpPr>
          <p:spPr>
            <a:xfrm>
              <a:off x="3742226" y="14191275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6E0A512B-9C30-AFED-246F-623264AF36DC}"/>
                </a:ext>
              </a:extLst>
            </p:cNvPr>
            <p:cNvSpPr/>
            <p:nvPr/>
          </p:nvSpPr>
          <p:spPr>
            <a:xfrm>
              <a:off x="4086044" y="14191275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A502C27B-5642-DA42-A95E-C5AE7FC7209A}"/>
                </a:ext>
              </a:extLst>
            </p:cNvPr>
            <p:cNvSpPr/>
            <p:nvPr/>
          </p:nvSpPr>
          <p:spPr>
            <a:xfrm>
              <a:off x="4424180" y="14191275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816C2A14-044A-6594-0159-BC9408D13775}"/>
                </a:ext>
              </a:extLst>
            </p:cNvPr>
            <p:cNvSpPr/>
            <p:nvPr/>
          </p:nvSpPr>
          <p:spPr>
            <a:xfrm>
              <a:off x="4761782" y="14191275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18510493-AC42-338F-585E-914E8EB8B6B9}"/>
                </a:ext>
              </a:extLst>
            </p:cNvPr>
            <p:cNvSpPr/>
            <p:nvPr/>
          </p:nvSpPr>
          <p:spPr>
            <a:xfrm>
              <a:off x="2737878" y="14533831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E1902F6C-C272-7B37-5E7E-680926621395}"/>
                </a:ext>
              </a:extLst>
            </p:cNvPr>
            <p:cNvSpPr/>
            <p:nvPr/>
          </p:nvSpPr>
          <p:spPr>
            <a:xfrm>
              <a:off x="3076014" y="14533831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1851E804-D1B9-5D97-385D-E95A750E0B33}"/>
                </a:ext>
              </a:extLst>
            </p:cNvPr>
            <p:cNvSpPr/>
            <p:nvPr/>
          </p:nvSpPr>
          <p:spPr>
            <a:xfrm>
              <a:off x="3408853" y="14533831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矩形 228">
              <a:extLst>
                <a:ext uri="{FF2B5EF4-FFF2-40B4-BE49-F238E27FC236}">
                  <a16:creationId xmlns:a16="http://schemas.microsoft.com/office/drawing/2014/main" id="{59315FD0-C7D6-93DD-909E-DE9C37D81974}"/>
                </a:ext>
              </a:extLst>
            </p:cNvPr>
            <p:cNvSpPr/>
            <p:nvPr/>
          </p:nvSpPr>
          <p:spPr>
            <a:xfrm>
              <a:off x="3742226" y="14533831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79722629-E8CE-F98E-9E8B-346058A25333}"/>
                </a:ext>
              </a:extLst>
            </p:cNvPr>
            <p:cNvSpPr/>
            <p:nvPr/>
          </p:nvSpPr>
          <p:spPr>
            <a:xfrm>
              <a:off x="4086044" y="14533831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DE280FA4-F7FC-E0AE-7301-6D74989D1A43}"/>
                </a:ext>
              </a:extLst>
            </p:cNvPr>
            <p:cNvSpPr/>
            <p:nvPr/>
          </p:nvSpPr>
          <p:spPr>
            <a:xfrm>
              <a:off x="4424180" y="14533831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矩形 233">
              <a:extLst>
                <a:ext uri="{FF2B5EF4-FFF2-40B4-BE49-F238E27FC236}">
                  <a16:creationId xmlns:a16="http://schemas.microsoft.com/office/drawing/2014/main" id="{FA83DB9A-8A9B-A606-AD7D-FFE8A7BDCF0E}"/>
                </a:ext>
              </a:extLst>
            </p:cNvPr>
            <p:cNvSpPr/>
            <p:nvPr/>
          </p:nvSpPr>
          <p:spPr>
            <a:xfrm>
              <a:off x="4761782" y="14533831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81D6DE28-82B9-7BB0-4BB9-ADA8799A3D64}"/>
                </a:ext>
              </a:extLst>
            </p:cNvPr>
            <p:cNvSpPr/>
            <p:nvPr/>
          </p:nvSpPr>
          <p:spPr>
            <a:xfrm>
              <a:off x="2737878" y="14883127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C97C4272-46B4-EB24-362A-3BD1E0811D1B}"/>
                </a:ext>
              </a:extLst>
            </p:cNvPr>
            <p:cNvSpPr/>
            <p:nvPr/>
          </p:nvSpPr>
          <p:spPr>
            <a:xfrm>
              <a:off x="3076014" y="14883127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D221F856-B088-8063-7B98-78DAB2C364F7}"/>
                </a:ext>
              </a:extLst>
            </p:cNvPr>
            <p:cNvSpPr/>
            <p:nvPr/>
          </p:nvSpPr>
          <p:spPr>
            <a:xfrm>
              <a:off x="3408853" y="14883127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5E358240-1FCE-855F-AF2E-0319244AF524}"/>
                </a:ext>
              </a:extLst>
            </p:cNvPr>
            <p:cNvSpPr/>
            <p:nvPr/>
          </p:nvSpPr>
          <p:spPr>
            <a:xfrm>
              <a:off x="3742226" y="14883127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54A0E73D-A86E-45CB-66A2-1B6B85BC010A}"/>
                </a:ext>
              </a:extLst>
            </p:cNvPr>
            <p:cNvSpPr/>
            <p:nvPr/>
          </p:nvSpPr>
          <p:spPr>
            <a:xfrm>
              <a:off x="4086044" y="14883127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15C72523-6CF8-2202-D217-111BF3C117E3}"/>
                </a:ext>
              </a:extLst>
            </p:cNvPr>
            <p:cNvSpPr/>
            <p:nvPr/>
          </p:nvSpPr>
          <p:spPr>
            <a:xfrm>
              <a:off x="4424180" y="14883127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矩形 252">
              <a:extLst>
                <a:ext uri="{FF2B5EF4-FFF2-40B4-BE49-F238E27FC236}">
                  <a16:creationId xmlns:a16="http://schemas.microsoft.com/office/drawing/2014/main" id="{A0A05394-547B-0997-38CC-55B8B7B9C398}"/>
                </a:ext>
              </a:extLst>
            </p:cNvPr>
            <p:cNvSpPr/>
            <p:nvPr/>
          </p:nvSpPr>
          <p:spPr>
            <a:xfrm>
              <a:off x="4761782" y="14883127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3" name="文本框 262">
            <a:extLst>
              <a:ext uri="{FF2B5EF4-FFF2-40B4-BE49-F238E27FC236}">
                <a16:creationId xmlns:a16="http://schemas.microsoft.com/office/drawing/2014/main" id="{11447870-FAE6-C810-55A0-9482DE3DC341}"/>
              </a:ext>
            </a:extLst>
          </p:cNvPr>
          <p:cNvSpPr txBox="1"/>
          <p:nvPr/>
        </p:nvSpPr>
        <p:spPr>
          <a:xfrm>
            <a:off x="5162990" y="13421321"/>
            <a:ext cx="30387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/>
              <a:t>Masked</a:t>
            </a:r>
          </a:p>
          <a:p>
            <a:pPr algn="ctr"/>
            <a:r>
              <a:rPr lang="en-US" altLang="zh-CN" sz="4800" dirty="0"/>
              <a:t>Projection</a:t>
            </a:r>
            <a:endParaRPr lang="zh-CN" altLang="en-US" sz="4800" dirty="0"/>
          </a:p>
        </p:txBody>
      </p:sp>
      <p:cxnSp>
        <p:nvCxnSpPr>
          <p:cNvPr id="254" name="直接箭头连接符 253">
            <a:extLst>
              <a:ext uri="{FF2B5EF4-FFF2-40B4-BE49-F238E27FC236}">
                <a16:creationId xmlns:a16="http://schemas.microsoft.com/office/drawing/2014/main" id="{DC475942-53B2-A4E2-58A5-FC5FB0EB07C6}"/>
              </a:ext>
            </a:extLst>
          </p:cNvPr>
          <p:cNvCxnSpPr>
            <a:cxnSpLocks/>
          </p:cNvCxnSpPr>
          <p:nvPr/>
        </p:nvCxnSpPr>
        <p:spPr>
          <a:xfrm>
            <a:off x="5357286" y="14235790"/>
            <a:ext cx="2711055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直接连接符 269">
            <a:extLst>
              <a:ext uri="{FF2B5EF4-FFF2-40B4-BE49-F238E27FC236}">
                <a16:creationId xmlns:a16="http://schemas.microsoft.com/office/drawing/2014/main" id="{7A5BDB46-027A-F19A-6414-A9E5CBEF9383}"/>
              </a:ext>
            </a:extLst>
          </p:cNvPr>
          <p:cNvCxnSpPr>
            <a:cxnSpLocks/>
          </p:cNvCxnSpPr>
          <p:nvPr/>
        </p:nvCxnSpPr>
        <p:spPr>
          <a:xfrm>
            <a:off x="2752725" y="15831730"/>
            <a:ext cx="4323677" cy="2118147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9E56CAD1-090C-089D-D2AF-970EB3226F12}"/>
              </a:ext>
            </a:extLst>
          </p:cNvPr>
          <p:cNvGrpSpPr/>
          <p:nvPr/>
        </p:nvGrpSpPr>
        <p:grpSpPr>
          <a:xfrm>
            <a:off x="8181304" y="13313960"/>
            <a:ext cx="2424878" cy="1729044"/>
            <a:chOff x="7115778" y="13650214"/>
            <a:chExt cx="2424878" cy="1729044"/>
          </a:xfrm>
        </p:grpSpPr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2CC9EFE7-1358-76B5-EB99-5F2D545D30D4}"/>
                </a:ext>
              </a:extLst>
            </p:cNvPr>
            <p:cNvGrpSpPr/>
            <p:nvPr/>
          </p:nvGrpSpPr>
          <p:grpSpPr>
            <a:xfrm>
              <a:off x="7115778" y="13650214"/>
              <a:ext cx="2424878" cy="1729044"/>
              <a:chOff x="2714063" y="13496954"/>
              <a:chExt cx="2424878" cy="1729044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7AE6334-2C0F-7093-37F3-FF2E658C16D0}"/>
                  </a:ext>
                </a:extLst>
              </p:cNvPr>
              <p:cNvSpPr/>
              <p:nvPr/>
            </p:nvSpPr>
            <p:spPr>
              <a:xfrm>
                <a:off x="2715920" y="13496954"/>
                <a:ext cx="2416127" cy="1687983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2B45B6E-E039-D574-0A8C-0E0B214AADE7}"/>
                  </a:ext>
                </a:extLst>
              </p:cNvPr>
              <p:cNvSpPr/>
              <p:nvPr/>
            </p:nvSpPr>
            <p:spPr>
              <a:xfrm>
                <a:off x="2714063" y="13497064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04BBFC0-E890-CF95-7227-FB3D0CBF85EA}"/>
                  </a:ext>
                </a:extLst>
              </p:cNvPr>
              <p:cNvSpPr/>
              <p:nvPr/>
            </p:nvSpPr>
            <p:spPr>
              <a:xfrm>
                <a:off x="3061725" y="13497064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C364837-575D-9643-9F1D-21F8E3C6B868}"/>
                  </a:ext>
                </a:extLst>
              </p:cNvPr>
              <p:cNvSpPr/>
              <p:nvPr/>
            </p:nvSpPr>
            <p:spPr>
              <a:xfrm>
                <a:off x="3408853" y="13497064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2CE8AE71-2E7D-FC06-4B3B-53AA22FCC163}"/>
                  </a:ext>
                </a:extLst>
              </p:cNvPr>
              <p:cNvSpPr/>
              <p:nvPr/>
            </p:nvSpPr>
            <p:spPr>
              <a:xfrm>
                <a:off x="4105096" y="13497064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62CEDCF-4C47-849D-E4F0-E41508E79A2A}"/>
                  </a:ext>
                </a:extLst>
              </p:cNvPr>
              <p:cNvSpPr/>
              <p:nvPr/>
            </p:nvSpPr>
            <p:spPr>
              <a:xfrm>
                <a:off x="4452758" y="13497064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66921BF-ABE1-84DE-7553-DB8CA95CA0AF}"/>
                  </a:ext>
                </a:extLst>
              </p:cNvPr>
              <p:cNvSpPr/>
              <p:nvPr/>
            </p:nvSpPr>
            <p:spPr>
              <a:xfrm>
                <a:off x="4799886" y="13497064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C0A1763-C933-4C7C-339C-3C4BEB05E58F}"/>
                  </a:ext>
                </a:extLst>
              </p:cNvPr>
              <p:cNvSpPr/>
              <p:nvPr/>
            </p:nvSpPr>
            <p:spPr>
              <a:xfrm>
                <a:off x="2714063" y="13839620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106D7A26-94F8-7831-6255-8011A9491490}"/>
                  </a:ext>
                </a:extLst>
              </p:cNvPr>
              <p:cNvSpPr/>
              <p:nvPr/>
            </p:nvSpPr>
            <p:spPr>
              <a:xfrm>
                <a:off x="3061725" y="13839620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2BE1F19-53AC-2A31-679F-3F4AB913B395}"/>
                  </a:ext>
                </a:extLst>
              </p:cNvPr>
              <p:cNvSpPr/>
              <p:nvPr/>
            </p:nvSpPr>
            <p:spPr>
              <a:xfrm>
                <a:off x="3408853" y="13839620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5" name="矩形 454">
                <a:extLst>
                  <a:ext uri="{FF2B5EF4-FFF2-40B4-BE49-F238E27FC236}">
                    <a16:creationId xmlns:a16="http://schemas.microsoft.com/office/drawing/2014/main" id="{6785360B-66CE-0785-F126-B5A32579D443}"/>
                  </a:ext>
                </a:extLst>
              </p:cNvPr>
              <p:cNvSpPr/>
              <p:nvPr/>
            </p:nvSpPr>
            <p:spPr>
              <a:xfrm>
                <a:off x="3756515" y="13839620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矩形 457">
                <a:extLst>
                  <a:ext uri="{FF2B5EF4-FFF2-40B4-BE49-F238E27FC236}">
                    <a16:creationId xmlns:a16="http://schemas.microsoft.com/office/drawing/2014/main" id="{4426F242-34B2-6F90-E6E7-DEFC3DD81843}"/>
                  </a:ext>
                </a:extLst>
              </p:cNvPr>
              <p:cNvSpPr/>
              <p:nvPr/>
            </p:nvSpPr>
            <p:spPr>
              <a:xfrm>
                <a:off x="4105096" y="13839620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矩形 459">
                <a:extLst>
                  <a:ext uri="{FF2B5EF4-FFF2-40B4-BE49-F238E27FC236}">
                    <a16:creationId xmlns:a16="http://schemas.microsoft.com/office/drawing/2014/main" id="{07FD8333-7997-1DD6-C3BC-11DA2D6C26D2}"/>
                  </a:ext>
                </a:extLst>
              </p:cNvPr>
              <p:cNvSpPr/>
              <p:nvPr/>
            </p:nvSpPr>
            <p:spPr>
              <a:xfrm>
                <a:off x="4452758" y="13839620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矩形 471">
                <a:extLst>
                  <a:ext uri="{FF2B5EF4-FFF2-40B4-BE49-F238E27FC236}">
                    <a16:creationId xmlns:a16="http://schemas.microsoft.com/office/drawing/2014/main" id="{425ADA81-1592-B2DF-2AE1-DF28F037BA67}"/>
                  </a:ext>
                </a:extLst>
              </p:cNvPr>
              <p:cNvSpPr/>
              <p:nvPr/>
            </p:nvSpPr>
            <p:spPr>
              <a:xfrm>
                <a:off x="4799886" y="13839620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矩形 474">
                <a:extLst>
                  <a:ext uri="{FF2B5EF4-FFF2-40B4-BE49-F238E27FC236}">
                    <a16:creationId xmlns:a16="http://schemas.microsoft.com/office/drawing/2014/main" id="{50814F54-15F3-7129-1324-2FCC7A39B85B}"/>
                  </a:ext>
                </a:extLst>
              </p:cNvPr>
              <p:cNvSpPr/>
              <p:nvPr/>
            </p:nvSpPr>
            <p:spPr>
              <a:xfrm>
                <a:off x="2714063" y="14191275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8" name="矩形 477">
                <a:extLst>
                  <a:ext uri="{FF2B5EF4-FFF2-40B4-BE49-F238E27FC236}">
                    <a16:creationId xmlns:a16="http://schemas.microsoft.com/office/drawing/2014/main" id="{5955FFE1-1827-3ECF-9139-D516A15F95E1}"/>
                  </a:ext>
                </a:extLst>
              </p:cNvPr>
              <p:cNvSpPr/>
              <p:nvPr/>
            </p:nvSpPr>
            <p:spPr>
              <a:xfrm>
                <a:off x="3061725" y="14191275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矩形 479">
                <a:extLst>
                  <a:ext uri="{FF2B5EF4-FFF2-40B4-BE49-F238E27FC236}">
                    <a16:creationId xmlns:a16="http://schemas.microsoft.com/office/drawing/2014/main" id="{5A8F03AA-176C-7AF8-606A-79EF1F34AA76}"/>
                  </a:ext>
                </a:extLst>
              </p:cNvPr>
              <p:cNvSpPr/>
              <p:nvPr/>
            </p:nvSpPr>
            <p:spPr>
              <a:xfrm>
                <a:off x="3408853" y="14191275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矩形 483">
                <a:extLst>
                  <a:ext uri="{FF2B5EF4-FFF2-40B4-BE49-F238E27FC236}">
                    <a16:creationId xmlns:a16="http://schemas.microsoft.com/office/drawing/2014/main" id="{AED1B832-A405-755D-B1D8-9B1A4B653CF2}"/>
                  </a:ext>
                </a:extLst>
              </p:cNvPr>
              <p:cNvSpPr/>
              <p:nvPr/>
            </p:nvSpPr>
            <p:spPr>
              <a:xfrm>
                <a:off x="3756515" y="14191275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F200D0A4-0EDC-C53D-3DD1-C76EEF57FC53}"/>
                  </a:ext>
                </a:extLst>
              </p:cNvPr>
              <p:cNvSpPr/>
              <p:nvPr/>
            </p:nvSpPr>
            <p:spPr>
              <a:xfrm>
                <a:off x="4105096" y="14191275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370EECD-C06C-F755-A6F8-FF65CBD5D03D}"/>
                  </a:ext>
                </a:extLst>
              </p:cNvPr>
              <p:cNvSpPr/>
              <p:nvPr/>
            </p:nvSpPr>
            <p:spPr>
              <a:xfrm>
                <a:off x="4452758" y="14191275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E5B67535-8204-CD88-4D6C-AF164448C3CC}"/>
                  </a:ext>
                </a:extLst>
              </p:cNvPr>
              <p:cNvSpPr/>
              <p:nvPr/>
            </p:nvSpPr>
            <p:spPr>
              <a:xfrm>
                <a:off x="4799886" y="14191275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82692658-E82C-F19B-59E4-505C63573C43}"/>
                  </a:ext>
                </a:extLst>
              </p:cNvPr>
              <p:cNvSpPr/>
              <p:nvPr/>
            </p:nvSpPr>
            <p:spPr>
              <a:xfrm>
                <a:off x="2714063" y="14533831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00C9478-6EC7-2F76-A7C9-6AA7553C83A6}"/>
                  </a:ext>
                </a:extLst>
              </p:cNvPr>
              <p:cNvSpPr/>
              <p:nvPr/>
            </p:nvSpPr>
            <p:spPr>
              <a:xfrm>
                <a:off x="3061725" y="14533831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16437969-EB76-DF53-353B-225721273871}"/>
                  </a:ext>
                </a:extLst>
              </p:cNvPr>
              <p:cNvSpPr/>
              <p:nvPr/>
            </p:nvSpPr>
            <p:spPr>
              <a:xfrm>
                <a:off x="3408853" y="14533831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373EEF2C-2920-175A-C4BE-523FF03D4688}"/>
                  </a:ext>
                </a:extLst>
              </p:cNvPr>
              <p:cNvSpPr/>
              <p:nvPr/>
            </p:nvSpPr>
            <p:spPr>
              <a:xfrm>
                <a:off x="3756515" y="14533831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7202D0B5-136F-11F6-7310-A9EF41786149}"/>
                  </a:ext>
                </a:extLst>
              </p:cNvPr>
              <p:cNvSpPr/>
              <p:nvPr/>
            </p:nvSpPr>
            <p:spPr>
              <a:xfrm>
                <a:off x="4105096" y="14533831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D9DEC4AE-3B97-2BFA-5167-F9CFE4607BF7}"/>
                  </a:ext>
                </a:extLst>
              </p:cNvPr>
              <p:cNvSpPr/>
              <p:nvPr/>
            </p:nvSpPr>
            <p:spPr>
              <a:xfrm>
                <a:off x="4452758" y="14533831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EEE874AE-5B2A-8E1F-FFB8-3BF0D1E0E67A}"/>
                  </a:ext>
                </a:extLst>
              </p:cNvPr>
              <p:cNvSpPr/>
              <p:nvPr/>
            </p:nvSpPr>
            <p:spPr>
              <a:xfrm>
                <a:off x="4799886" y="14533831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47A19F1B-138C-0BEF-79C7-22DBC43BE3C4}"/>
                  </a:ext>
                </a:extLst>
              </p:cNvPr>
              <p:cNvSpPr/>
              <p:nvPr/>
            </p:nvSpPr>
            <p:spPr>
              <a:xfrm>
                <a:off x="2714063" y="14883127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3406A1FF-5BD0-EF0A-CCA5-3C2E210812E9}"/>
                  </a:ext>
                </a:extLst>
              </p:cNvPr>
              <p:cNvSpPr/>
              <p:nvPr/>
            </p:nvSpPr>
            <p:spPr>
              <a:xfrm>
                <a:off x="3061725" y="14883127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F3F8B2C6-6BFA-A06D-E45D-C68CDB39A269}"/>
                  </a:ext>
                </a:extLst>
              </p:cNvPr>
              <p:cNvSpPr/>
              <p:nvPr/>
            </p:nvSpPr>
            <p:spPr>
              <a:xfrm>
                <a:off x="3408853" y="14883127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5E9577E3-A0C7-E8EC-A244-FD6D011F8F35}"/>
                  </a:ext>
                </a:extLst>
              </p:cNvPr>
              <p:cNvSpPr/>
              <p:nvPr/>
            </p:nvSpPr>
            <p:spPr>
              <a:xfrm>
                <a:off x="3756515" y="14883127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2AF3E012-D81A-D94C-74C5-F13D8A211D8D}"/>
                  </a:ext>
                </a:extLst>
              </p:cNvPr>
              <p:cNvSpPr/>
              <p:nvPr/>
            </p:nvSpPr>
            <p:spPr>
              <a:xfrm>
                <a:off x="4105096" y="14883127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DD80F8F0-0399-9841-DE62-D96DC3F38F8E}"/>
                  </a:ext>
                </a:extLst>
              </p:cNvPr>
              <p:cNvSpPr/>
              <p:nvPr/>
            </p:nvSpPr>
            <p:spPr>
              <a:xfrm>
                <a:off x="4452758" y="14883127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B1B71715-E403-1124-202D-5708DF84531C}"/>
                  </a:ext>
                </a:extLst>
              </p:cNvPr>
              <p:cNvSpPr/>
              <p:nvPr/>
            </p:nvSpPr>
            <p:spPr>
              <a:xfrm>
                <a:off x="4799886" y="14883127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7" name="矩形 256">
              <a:extLst>
                <a:ext uri="{FF2B5EF4-FFF2-40B4-BE49-F238E27FC236}">
                  <a16:creationId xmlns:a16="http://schemas.microsoft.com/office/drawing/2014/main" id="{D36CFAB9-9B1F-9499-49DA-9EF3F8F74F08}"/>
                </a:ext>
              </a:extLst>
            </p:cNvPr>
            <p:cNvSpPr/>
            <p:nvPr/>
          </p:nvSpPr>
          <p:spPr>
            <a:xfrm>
              <a:off x="8154150" y="13652428"/>
              <a:ext cx="339055" cy="342871"/>
            </a:xfrm>
            <a:prstGeom prst="rect">
              <a:avLst/>
            </a:prstGeom>
            <a:pattFill prst="wdUpDiag">
              <a:fgClr>
                <a:schemeClr val="accent6">
                  <a:lumMod val="75000"/>
                </a:schemeClr>
              </a:fgClr>
              <a:bgClr>
                <a:schemeClr val="bg1"/>
              </a:bgClr>
            </a:patt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0" name="文本框 259">
                <a:extLst>
                  <a:ext uri="{FF2B5EF4-FFF2-40B4-BE49-F238E27FC236}">
                    <a16:creationId xmlns:a16="http://schemas.microsoft.com/office/drawing/2014/main" id="{BA476D48-9F70-3172-CC17-0C540E937341}"/>
                  </a:ext>
                </a:extLst>
              </p:cNvPr>
              <p:cNvSpPr txBox="1"/>
              <p:nvPr/>
            </p:nvSpPr>
            <p:spPr>
              <a:xfrm>
                <a:off x="3297068" y="14820026"/>
                <a:ext cx="168332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4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80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sz="4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0" name="文本框 259">
                <a:extLst>
                  <a:ext uri="{FF2B5EF4-FFF2-40B4-BE49-F238E27FC236}">
                    <a16:creationId xmlns:a16="http://schemas.microsoft.com/office/drawing/2014/main" id="{BA476D48-9F70-3172-CC17-0C540E937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068" y="14820026"/>
                <a:ext cx="1683325" cy="830997"/>
              </a:xfrm>
              <a:prstGeom prst="rect">
                <a:avLst/>
              </a:prstGeom>
              <a:blipFill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6" name="直接连接符 285">
            <a:extLst>
              <a:ext uri="{FF2B5EF4-FFF2-40B4-BE49-F238E27FC236}">
                <a16:creationId xmlns:a16="http://schemas.microsoft.com/office/drawing/2014/main" id="{414403B6-AF0D-9510-2D3D-61FC15F83438}"/>
              </a:ext>
            </a:extLst>
          </p:cNvPr>
          <p:cNvCxnSpPr>
            <a:cxnSpLocks/>
          </p:cNvCxnSpPr>
          <p:nvPr/>
        </p:nvCxnSpPr>
        <p:spPr>
          <a:xfrm flipH="1">
            <a:off x="7877175" y="15831730"/>
            <a:ext cx="2657475" cy="2141945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67" name="组合 466">
            <a:extLst>
              <a:ext uri="{FF2B5EF4-FFF2-40B4-BE49-F238E27FC236}">
                <a16:creationId xmlns:a16="http://schemas.microsoft.com/office/drawing/2014/main" id="{EE88CFF7-DF62-7979-4A06-7D7477C03164}"/>
              </a:ext>
            </a:extLst>
          </p:cNvPr>
          <p:cNvGrpSpPr/>
          <p:nvPr/>
        </p:nvGrpSpPr>
        <p:grpSpPr>
          <a:xfrm>
            <a:off x="2930695" y="16301907"/>
            <a:ext cx="2950413" cy="3761399"/>
            <a:chOff x="4565694" y="15371750"/>
            <a:chExt cx="2950413" cy="3761399"/>
          </a:xfrm>
        </p:grpSpPr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0E021B4B-B682-D8D0-CFAC-7E8BA313990E}"/>
                </a:ext>
              </a:extLst>
            </p:cNvPr>
            <p:cNvGrpSpPr/>
            <p:nvPr/>
          </p:nvGrpSpPr>
          <p:grpSpPr>
            <a:xfrm>
              <a:off x="4565694" y="15371750"/>
              <a:ext cx="2622038" cy="3761399"/>
              <a:chOff x="-11960104" y="5833734"/>
              <a:chExt cx="2622038" cy="3761399"/>
            </a:xfrm>
          </p:grpSpPr>
          <p:sp>
            <p:nvSpPr>
              <p:cNvPr id="85" name="Google Shape;9577;p117">
                <a:extLst>
                  <a:ext uri="{FF2B5EF4-FFF2-40B4-BE49-F238E27FC236}">
                    <a16:creationId xmlns:a16="http://schemas.microsoft.com/office/drawing/2014/main" id="{F7809018-E0D1-A825-37A4-24D9036673AF}"/>
                  </a:ext>
                </a:extLst>
              </p:cNvPr>
              <p:cNvSpPr/>
              <p:nvPr/>
            </p:nvSpPr>
            <p:spPr>
              <a:xfrm>
                <a:off x="-10475666" y="5833734"/>
                <a:ext cx="1137600" cy="2279611"/>
              </a:xfrm>
              <a:prstGeom prst="cube">
                <a:avLst>
                  <a:gd name="adj" fmla="val 84163"/>
                </a:avLst>
              </a:prstGeom>
              <a:gradFill flip="none" rotWithShape="1">
                <a:gsLst>
                  <a:gs pos="0">
                    <a:srgbClr val="E1EFD8">
                      <a:shade val="30000"/>
                      <a:satMod val="115000"/>
                    </a:srgbClr>
                  </a:gs>
                  <a:gs pos="50000">
                    <a:srgbClr val="E1EFD8">
                      <a:shade val="67500"/>
                      <a:satMod val="115000"/>
                    </a:srgbClr>
                  </a:gs>
                  <a:gs pos="100000">
                    <a:srgbClr val="E1EFD8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9577;p117">
                <a:extLst>
                  <a:ext uri="{FF2B5EF4-FFF2-40B4-BE49-F238E27FC236}">
                    <a16:creationId xmlns:a16="http://schemas.microsoft.com/office/drawing/2014/main" id="{6FB8E4EA-A742-24C1-9402-F00CF7B5E4CE}"/>
                  </a:ext>
                </a:extLst>
              </p:cNvPr>
              <p:cNvSpPr/>
              <p:nvPr/>
            </p:nvSpPr>
            <p:spPr>
              <a:xfrm>
                <a:off x="-11203998" y="6563037"/>
                <a:ext cx="1137600" cy="2279611"/>
              </a:xfrm>
              <a:prstGeom prst="cube">
                <a:avLst>
                  <a:gd name="adj" fmla="val 84163"/>
                </a:avLst>
              </a:prstGeom>
              <a:gradFill flip="none" rotWithShape="1">
                <a:gsLst>
                  <a:gs pos="0">
                    <a:srgbClr val="E1EFD8">
                      <a:shade val="30000"/>
                      <a:satMod val="115000"/>
                    </a:srgbClr>
                  </a:gs>
                  <a:gs pos="50000">
                    <a:srgbClr val="E1EFD8">
                      <a:shade val="67500"/>
                      <a:satMod val="115000"/>
                    </a:srgbClr>
                  </a:gs>
                  <a:gs pos="100000">
                    <a:srgbClr val="E1EFD8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9577;p117">
                <a:extLst>
                  <a:ext uri="{FF2B5EF4-FFF2-40B4-BE49-F238E27FC236}">
                    <a16:creationId xmlns:a16="http://schemas.microsoft.com/office/drawing/2014/main" id="{3EF5D305-84D6-DB59-0281-5D469D5FC978}"/>
                  </a:ext>
                </a:extLst>
              </p:cNvPr>
              <p:cNvSpPr/>
              <p:nvPr/>
            </p:nvSpPr>
            <p:spPr>
              <a:xfrm>
                <a:off x="-11960104" y="7316333"/>
                <a:ext cx="1137600" cy="2278800"/>
              </a:xfrm>
              <a:prstGeom prst="cube">
                <a:avLst>
                  <a:gd name="adj" fmla="val 84163"/>
                </a:avLst>
              </a:prstGeom>
              <a:gradFill flip="none" rotWithShape="1">
                <a:gsLst>
                  <a:gs pos="0">
                    <a:srgbClr val="E1EFD8">
                      <a:shade val="30000"/>
                      <a:satMod val="115000"/>
                    </a:srgbClr>
                  </a:gs>
                  <a:gs pos="50000">
                    <a:srgbClr val="E1EFD8">
                      <a:shade val="67500"/>
                      <a:satMod val="115000"/>
                    </a:srgbClr>
                  </a:gs>
                  <a:gs pos="100000">
                    <a:srgbClr val="E1EFD8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FF518134-A7F0-B8C6-827F-70035F4BF51A}"/>
                    </a:ext>
                  </a:extLst>
                </p:cNvPr>
                <p:cNvSpPr txBox="1"/>
                <p:nvPr/>
              </p:nvSpPr>
              <p:spPr>
                <a:xfrm>
                  <a:off x="4705583" y="17316309"/>
                  <a:ext cx="1163139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6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660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zh-CN" altLang="en-US" sz="6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6600" dirty="0"/>
                </a:p>
              </p:txBody>
            </p:sp>
          </mc:Choice>
          <mc:Fallback xmlns="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FF518134-A7F0-B8C6-827F-70035F4BF5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5583" y="17316309"/>
                  <a:ext cx="1163139" cy="1107996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63046504-146D-0D32-B348-76D50B480453}"/>
                    </a:ext>
                  </a:extLst>
                </p:cNvPr>
                <p:cNvSpPr txBox="1"/>
                <p:nvPr/>
              </p:nvSpPr>
              <p:spPr>
                <a:xfrm>
                  <a:off x="5581306" y="16438484"/>
                  <a:ext cx="1182760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6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660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6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6600" dirty="0"/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63046504-146D-0D32-B348-76D50B480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1306" y="16438484"/>
                  <a:ext cx="1182760" cy="110799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E6C0485A-0356-C63D-104E-6846B4739EA0}"/>
                    </a:ext>
                  </a:extLst>
                </p:cNvPr>
                <p:cNvSpPr txBox="1"/>
                <p:nvPr/>
              </p:nvSpPr>
              <p:spPr>
                <a:xfrm>
                  <a:off x="6333347" y="15641168"/>
                  <a:ext cx="1182760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6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660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6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6600" dirty="0"/>
                </a:p>
              </p:txBody>
            </p:sp>
          </mc:Choice>
          <mc:Fallback xmlns=""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E6C0485A-0356-C63D-104E-6846B4739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3347" y="15641168"/>
                  <a:ext cx="1182760" cy="110799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7D7A5071-4724-EA79-A412-66C83D03C31A}"/>
                  </a:ext>
                </a:extLst>
              </p:cNvPr>
              <p:cNvSpPr txBox="1"/>
              <p:nvPr/>
            </p:nvSpPr>
            <p:spPr>
              <a:xfrm>
                <a:off x="8667354" y="14903631"/>
                <a:ext cx="14903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48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8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zh-CN" altLang="en-US" sz="4800" dirty="0"/>
              </a:p>
            </p:txBody>
          </p:sp>
        </mc:Choice>
        <mc:Fallback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7D7A5071-4724-EA79-A412-66C83D03C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354" y="14903631"/>
                <a:ext cx="1490380" cy="830997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54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or 22">
            <a:extLst>
              <a:ext uri="{FF2B5EF4-FFF2-40B4-BE49-F238E27FC236}">
                <a16:creationId xmlns:a16="http://schemas.microsoft.com/office/drawing/2014/main" id="{2541BA10-911E-19B3-3305-51E531591E0B}"/>
              </a:ext>
            </a:extLst>
          </p:cNvPr>
          <p:cNvCxnSpPr/>
          <p:nvPr/>
        </p:nvCxnSpPr>
        <p:spPr>
          <a:xfrm rot="10800000">
            <a:off x="5030991" y="5507739"/>
            <a:ext cx="1376573" cy="66608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3" name="Connector 9">
            <a:extLst>
              <a:ext uri="{FF2B5EF4-FFF2-40B4-BE49-F238E27FC236}">
                <a16:creationId xmlns:a16="http://schemas.microsoft.com/office/drawing/2014/main" id="{72A2013E-E11D-AD9D-4789-CFEED9C9588D}"/>
              </a:ext>
            </a:extLst>
          </p:cNvPr>
          <p:cNvCxnSpPr/>
          <p:nvPr/>
        </p:nvCxnSpPr>
        <p:spPr>
          <a:xfrm>
            <a:off x="2979955" y="3359527"/>
            <a:ext cx="695726" cy="0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4" name="Connector 11">
            <a:extLst>
              <a:ext uri="{FF2B5EF4-FFF2-40B4-BE49-F238E27FC236}">
                <a16:creationId xmlns:a16="http://schemas.microsoft.com/office/drawing/2014/main" id="{03CFFFC5-BB43-9D0D-DE2D-33B2987EFC25}"/>
              </a:ext>
            </a:extLst>
          </p:cNvPr>
          <p:cNvCxnSpPr/>
          <p:nvPr/>
        </p:nvCxnSpPr>
        <p:spPr>
          <a:xfrm>
            <a:off x="6364088" y="3784571"/>
            <a:ext cx="477360" cy="22203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6" name="Connector 15">
            <a:extLst>
              <a:ext uri="{FF2B5EF4-FFF2-40B4-BE49-F238E27FC236}">
                <a16:creationId xmlns:a16="http://schemas.microsoft.com/office/drawing/2014/main" id="{E8AC52AD-C386-9B2B-19DF-A4F4FC1239DD}"/>
              </a:ext>
            </a:extLst>
          </p:cNvPr>
          <p:cNvCxnSpPr/>
          <p:nvPr/>
        </p:nvCxnSpPr>
        <p:spPr>
          <a:xfrm rot="18900001">
            <a:off x="4138353" y="2847108"/>
            <a:ext cx="1798680" cy="1538472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7" name="Connector 16">
            <a:extLst>
              <a:ext uri="{FF2B5EF4-FFF2-40B4-BE49-F238E27FC236}">
                <a16:creationId xmlns:a16="http://schemas.microsoft.com/office/drawing/2014/main" id="{7EABD341-0639-13E6-C3D0-341666CDF80D}"/>
              </a:ext>
            </a:extLst>
          </p:cNvPr>
          <p:cNvCxnSpPr/>
          <p:nvPr/>
        </p:nvCxnSpPr>
        <p:spPr>
          <a:xfrm rot="11371638">
            <a:off x="6328211" y="1994746"/>
            <a:ext cx="66608" cy="799301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8" name="Connector 17">
            <a:extLst>
              <a:ext uri="{FF2B5EF4-FFF2-40B4-BE49-F238E27FC236}">
                <a16:creationId xmlns:a16="http://schemas.microsoft.com/office/drawing/2014/main" id="{659D38CD-7C54-F6C5-44F8-D218602E2403}"/>
              </a:ext>
            </a:extLst>
          </p:cNvPr>
          <p:cNvCxnSpPr/>
          <p:nvPr/>
        </p:nvCxnSpPr>
        <p:spPr>
          <a:xfrm>
            <a:off x="853262" y="3556019"/>
            <a:ext cx="789412" cy="238120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9" name="Connector 18">
            <a:extLst>
              <a:ext uri="{FF2B5EF4-FFF2-40B4-BE49-F238E27FC236}">
                <a16:creationId xmlns:a16="http://schemas.microsoft.com/office/drawing/2014/main" id="{E80D6828-36A2-8869-FA54-A2E38C090F22}"/>
              </a:ext>
            </a:extLst>
          </p:cNvPr>
          <p:cNvCxnSpPr/>
          <p:nvPr/>
        </p:nvCxnSpPr>
        <p:spPr>
          <a:xfrm flipV="1">
            <a:off x="853262" y="3050489"/>
            <a:ext cx="789412" cy="24764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0" name="Connector 19">
            <a:extLst>
              <a:ext uri="{FF2B5EF4-FFF2-40B4-BE49-F238E27FC236}">
                <a16:creationId xmlns:a16="http://schemas.microsoft.com/office/drawing/2014/main" id="{B78CBC33-BEFA-7821-BD35-D7216A71D33D}"/>
              </a:ext>
            </a:extLst>
          </p:cNvPr>
          <p:cNvCxnSpPr/>
          <p:nvPr/>
        </p:nvCxnSpPr>
        <p:spPr>
          <a:xfrm>
            <a:off x="2683974" y="3999057"/>
            <a:ext cx="1952625" cy="58837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1" name="Connector 20">
            <a:extLst>
              <a:ext uri="{FF2B5EF4-FFF2-40B4-BE49-F238E27FC236}">
                <a16:creationId xmlns:a16="http://schemas.microsoft.com/office/drawing/2014/main" id="{86BA48AE-E369-37A1-515C-7C199C16A3FA}"/>
              </a:ext>
            </a:extLst>
          </p:cNvPr>
          <p:cNvCxnSpPr/>
          <p:nvPr/>
        </p:nvCxnSpPr>
        <p:spPr>
          <a:xfrm rot="10800000" flipV="1">
            <a:off x="6304451" y="4045290"/>
            <a:ext cx="829485" cy="247650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2" name="Connector 22">
            <a:extLst>
              <a:ext uri="{FF2B5EF4-FFF2-40B4-BE49-F238E27FC236}">
                <a16:creationId xmlns:a16="http://schemas.microsoft.com/office/drawing/2014/main" id="{D8708D81-198C-3F0E-B71C-7593DFCF6963}"/>
              </a:ext>
            </a:extLst>
          </p:cNvPr>
          <p:cNvCxnSpPr/>
          <p:nvPr/>
        </p:nvCxnSpPr>
        <p:spPr>
          <a:xfrm rot="10800000">
            <a:off x="5043691" y="5774439"/>
            <a:ext cx="1376573" cy="66608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3" name="Connector 23">
            <a:extLst>
              <a:ext uri="{FF2B5EF4-FFF2-40B4-BE49-F238E27FC236}">
                <a16:creationId xmlns:a16="http://schemas.microsoft.com/office/drawing/2014/main" id="{9E4C052C-D71F-5E55-7FBE-3F9E236F3AA8}"/>
              </a:ext>
            </a:extLst>
          </p:cNvPr>
          <p:cNvCxnSpPr/>
          <p:nvPr/>
        </p:nvCxnSpPr>
        <p:spPr>
          <a:xfrm flipV="1">
            <a:off x="2595296" y="1533962"/>
            <a:ext cx="477360" cy="58837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121A1AA0-DFBE-F29B-D9FA-EADFEE51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35" y="3221597"/>
            <a:ext cx="1381981" cy="1038108"/>
          </a:xfrm>
          <a:prstGeom prst="rect">
            <a:avLst/>
          </a:prstGeom>
        </p:spPr>
      </p:pic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841180F3-6853-9D6F-635C-C9D93973D078}"/>
              </a:ext>
            </a:extLst>
          </p:cNvPr>
          <p:cNvSpPr/>
          <p:nvPr/>
        </p:nvSpPr>
        <p:spPr>
          <a:xfrm>
            <a:off x="6420264" y="-993391"/>
            <a:ext cx="1165207" cy="36300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</a:rPr>
              <a:t>tench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207DADD-CCB1-2E15-BE90-152C0FA59B84}"/>
              </a:ext>
            </a:extLst>
          </p:cNvPr>
          <p:cNvSpPr txBox="1"/>
          <p:nvPr/>
        </p:nvSpPr>
        <p:spPr>
          <a:xfrm>
            <a:off x="585935" y="4485328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image</a:t>
            </a:r>
            <a:endParaRPr lang="zh-CN" altLang="en-US" dirty="0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27E6B265-950B-364D-E7C0-A67C825FD369}"/>
              </a:ext>
            </a:extLst>
          </p:cNvPr>
          <p:cNvCxnSpPr>
            <a:cxnSpLocks/>
          </p:cNvCxnSpPr>
          <p:nvPr/>
        </p:nvCxnSpPr>
        <p:spPr>
          <a:xfrm flipV="1">
            <a:off x="1791865" y="2913837"/>
            <a:ext cx="1485958" cy="842262"/>
          </a:xfrm>
          <a:prstGeom prst="bentConnector3">
            <a:avLst>
              <a:gd name="adj1" fmla="val 662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图片 42">
            <a:extLst>
              <a:ext uri="{FF2B5EF4-FFF2-40B4-BE49-F238E27FC236}">
                <a16:creationId xmlns:a16="http://schemas.microsoft.com/office/drawing/2014/main" id="{1AE783D5-DFFC-E9E0-DF3E-90E32429D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667" y="896402"/>
            <a:ext cx="1354865" cy="102254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1D4B06C6-0744-2143-5B54-4B58A0A90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22" y="1191077"/>
            <a:ext cx="1381848" cy="1042904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54910C5-4947-8680-4AD3-C2332DD98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41" y="1459254"/>
            <a:ext cx="1384287" cy="1044745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6ED92CAE-2055-DB04-FB81-97F462559C55}"/>
              </a:ext>
            </a:extLst>
          </p:cNvPr>
          <p:cNvSpPr txBox="1"/>
          <p:nvPr/>
        </p:nvSpPr>
        <p:spPr>
          <a:xfrm>
            <a:off x="185483" y="2662436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 images</a:t>
            </a:r>
            <a:endParaRPr lang="zh-CN" altLang="en-US" dirty="0"/>
          </a:p>
        </p:txBody>
      </p:sp>
      <p:sp>
        <p:nvSpPr>
          <p:cNvPr id="48" name="对话气泡: 矩形 47">
            <a:extLst>
              <a:ext uri="{FF2B5EF4-FFF2-40B4-BE49-F238E27FC236}">
                <a16:creationId xmlns:a16="http://schemas.microsoft.com/office/drawing/2014/main" id="{8CCBBD60-B67D-B34C-D71B-803DEFFC59CE}"/>
              </a:ext>
            </a:extLst>
          </p:cNvPr>
          <p:cNvSpPr/>
          <p:nvPr/>
        </p:nvSpPr>
        <p:spPr>
          <a:xfrm>
            <a:off x="3834556" y="-1770347"/>
            <a:ext cx="1873217" cy="459936"/>
          </a:xfrm>
          <a:prstGeom prst="wedgeRectCallout">
            <a:avLst/>
          </a:prstGeom>
          <a:solidFill>
            <a:srgbClr val="DEE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solidFill>
                  <a:schemeClr val="tx1"/>
                </a:solidFill>
              </a:rPr>
              <a:t>Turn the tench into a silver beauty.</a:t>
            </a:r>
            <a:endParaRPr lang="zh-CN" altLang="en-US" sz="1000" dirty="0">
              <a:solidFill>
                <a:schemeClr val="tx1"/>
              </a:solidFill>
            </a:endParaRPr>
          </a:p>
          <a:p>
            <a:endParaRPr lang="en-US" altLang="zh-CN" sz="1000" dirty="0">
              <a:solidFill>
                <a:schemeClr val="tx1"/>
              </a:solidFill>
            </a:endParaRPr>
          </a:p>
        </p:txBody>
      </p:sp>
      <p:sp>
        <p:nvSpPr>
          <p:cNvPr id="49" name="对话气泡: 矩形 48">
            <a:extLst>
              <a:ext uri="{FF2B5EF4-FFF2-40B4-BE49-F238E27FC236}">
                <a16:creationId xmlns:a16="http://schemas.microsoft.com/office/drawing/2014/main" id="{7D0A4EB3-6A19-0554-1338-0D7827046FD6}"/>
              </a:ext>
            </a:extLst>
          </p:cNvPr>
          <p:cNvSpPr/>
          <p:nvPr/>
        </p:nvSpPr>
        <p:spPr>
          <a:xfrm>
            <a:off x="4050077" y="-1381576"/>
            <a:ext cx="1873218" cy="459936"/>
          </a:xfrm>
          <a:prstGeom prst="wedgeRectCallout">
            <a:avLst/>
          </a:prstGeom>
          <a:solidFill>
            <a:srgbClr val="DEE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solidFill>
                  <a:schemeClr val="tx1"/>
                </a:solidFill>
              </a:rPr>
              <a:t>Turn the tench into a glowing fish.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50" name="对话气泡: 矩形 49">
            <a:extLst>
              <a:ext uri="{FF2B5EF4-FFF2-40B4-BE49-F238E27FC236}">
                <a16:creationId xmlns:a16="http://schemas.microsoft.com/office/drawing/2014/main" id="{B79549E3-18E1-8699-26A8-997665D68337}"/>
              </a:ext>
            </a:extLst>
          </p:cNvPr>
          <p:cNvSpPr/>
          <p:nvPr/>
        </p:nvSpPr>
        <p:spPr>
          <a:xfrm>
            <a:off x="4261285" y="-1010447"/>
            <a:ext cx="1909234" cy="459936"/>
          </a:xfrm>
          <a:prstGeom prst="wedgeRectCallout">
            <a:avLst/>
          </a:prstGeom>
          <a:solidFill>
            <a:srgbClr val="DEE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solidFill>
                  <a:schemeClr val="tx1"/>
                </a:solidFill>
              </a:rPr>
              <a:t>Turn the tench into a strong swimmer.</a:t>
            </a:r>
          </a:p>
        </p:txBody>
      </p:sp>
      <p:sp>
        <p:nvSpPr>
          <p:cNvPr id="51" name="梯形 50">
            <a:extLst>
              <a:ext uri="{FF2B5EF4-FFF2-40B4-BE49-F238E27FC236}">
                <a16:creationId xmlns:a16="http://schemas.microsoft.com/office/drawing/2014/main" id="{F63B50CB-3615-AEB5-D273-4584F0FD1437}"/>
              </a:ext>
            </a:extLst>
          </p:cNvPr>
          <p:cNvSpPr/>
          <p:nvPr/>
        </p:nvSpPr>
        <p:spPr>
          <a:xfrm rot="5400000">
            <a:off x="3139218" y="2251662"/>
            <a:ext cx="1281253" cy="871497"/>
          </a:xfrm>
          <a:prstGeom prst="trapezoid">
            <a:avLst/>
          </a:prstGeom>
          <a:solidFill>
            <a:srgbClr val="DBEEF3"/>
          </a:solidFill>
          <a:ln>
            <a:solidFill>
              <a:srgbClr val="569B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CLIP Image Encoder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8" name="直接箭头连接符 41">
            <a:extLst>
              <a:ext uri="{FF2B5EF4-FFF2-40B4-BE49-F238E27FC236}">
                <a16:creationId xmlns:a16="http://schemas.microsoft.com/office/drawing/2014/main" id="{5950D598-1BC2-4A57-7BFF-3ED17DAE4223}"/>
              </a:ext>
            </a:extLst>
          </p:cNvPr>
          <p:cNvCxnSpPr>
            <a:cxnSpLocks/>
          </p:cNvCxnSpPr>
          <p:nvPr/>
        </p:nvCxnSpPr>
        <p:spPr>
          <a:xfrm>
            <a:off x="2294691" y="1500239"/>
            <a:ext cx="1014760" cy="9497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45285D51-7D45-B0AD-E2F9-97C8BE204C8F}"/>
              </a:ext>
            </a:extLst>
          </p:cNvPr>
          <p:cNvGrpSpPr/>
          <p:nvPr/>
        </p:nvGrpSpPr>
        <p:grpSpPr>
          <a:xfrm>
            <a:off x="5401484" y="687543"/>
            <a:ext cx="1314584" cy="871498"/>
            <a:chOff x="5106714" y="2099574"/>
            <a:chExt cx="1314584" cy="871498"/>
          </a:xfrm>
        </p:grpSpPr>
        <p:sp>
          <p:nvSpPr>
            <p:cNvPr id="52" name="梯形 51">
              <a:extLst>
                <a:ext uri="{FF2B5EF4-FFF2-40B4-BE49-F238E27FC236}">
                  <a16:creationId xmlns:a16="http://schemas.microsoft.com/office/drawing/2014/main" id="{C0AAAA57-B79B-5137-27B4-D7C262783F31}"/>
                </a:ext>
              </a:extLst>
            </p:cNvPr>
            <p:cNvSpPr/>
            <p:nvPr/>
          </p:nvSpPr>
          <p:spPr>
            <a:xfrm rot="10800000">
              <a:off x="5106714" y="2099574"/>
              <a:ext cx="1281253" cy="871498"/>
            </a:xfrm>
            <a:prstGeom prst="trapezoid">
              <a:avLst/>
            </a:prstGeom>
            <a:solidFill>
              <a:srgbClr val="DBEEF3"/>
            </a:solidFill>
            <a:ln>
              <a:solidFill>
                <a:srgbClr val="569BA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5991FE93-3FC8-25FA-DD5A-42BF887EA7F7}"/>
                </a:ext>
              </a:extLst>
            </p:cNvPr>
            <p:cNvSpPr txBox="1"/>
            <p:nvPr/>
          </p:nvSpPr>
          <p:spPr>
            <a:xfrm>
              <a:off x="5140045" y="2137559"/>
              <a:ext cx="128125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CLIP 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Text 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Encoder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7" name="直接箭头连接符 41">
            <a:extLst>
              <a:ext uri="{FF2B5EF4-FFF2-40B4-BE49-F238E27FC236}">
                <a16:creationId xmlns:a16="http://schemas.microsoft.com/office/drawing/2014/main" id="{8A067C62-C8D8-98B4-2435-8EE0444AA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11525" y="-320319"/>
            <a:ext cx="1001044" cy="8507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41">
            <a:extLst>
              <a:ext uri="{FF2B5EF4-FFF2-40B4-BE49-F238E27FC236}">
                <a16:creationId xmlns:a16="http://schemas.microsoft.com/office/drawing/2014/main" id="{8FDB047F-9162-AAE9-8A7D-959026DE9413}"/>
              </a:ext>
            </a:extLst>
          </p:cNvPr>
          <p:cNvCxnSpPr>
            <a:cxnSpLocks/>
          </p:cNvCxnSpPr>
          <p:nvPr/>
        </p:nvCxnSpPr>
        <p:spPr>
          <a:xfrm rot="5400000">
            <a:off x="6221000" y="-321628"/>
            <a:ext cx="1013743" cy="8420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图形 74" descr="雪花 纯色填充">
            <a:extLst>
              <a:ext uri="{FF2B5EF4-FFF2-40B4-BE49-F238E27FC236}">
                <a16:creationId xmlns:a16="http://schemas.microsoft.com/office/drawing/2014/main" id="{28A2B4CA-A960-2650-37C6-E0D7475812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7136" y="708249"/>
            <a:ext cx="411811" cy="411811"/>
          </a:xfrm>
          <a:prstGeom prst="rect">
            <a:avLst/>
          </a:prstGeom>
        </p:spPr>
      </p:pic>
      <p:pic>
        <p:nvPicPr>
          <p:cNvPr id="76" name="图形 75" descr="雪花 纯色填充">
            <a:extLst>
              <a:ext uri="{FF2B5EF4-FFF2-40B4-BE49-F238E27FC236}">
                <a16:creationId xmlns:a16="http://schemas.microsoft.com/office/drawing/2014/main" id="{38158632-B726-9914-8564-F9A69F3B6D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2141" y="2077411"/>
            <a:ext cx="411811" cy="411811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EB4E92E4-DB99-DE8A-AEF0-760F228772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584" t="6641" r="5879" b="16672"/>
          <a:stretch/>
        </p:blipFill>
        <p:spPr>
          <a:xfrm>
            <a:off x="4739070" y="1853041"/>
            <a:ext cx="2613065" cy="1913578"/>
          </a:xfrm>
          <a:prstGeom prst="rect">
            <a:avLst/>
          </a:prstGeom>
        </p:spPr>
      </p:pic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372889E7-1296-941E-6FD5-7229C57E8FA7}"/>
              </a:ext>
            </a:extLst>
          </p:cNvPr>
          <p:cNvCxnSpPr/>
          <p:nvPr/>
        </p:nvCxnSpPr>
        <p:spPr>
          <a:xfrm>
            <a:off x="4261285" y="2450007"/>
            <a:ext cx="375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487CBEEF-D822-DBE1-7F12-0A145E067956}"/>
              </a:ext>
            </a:extLst>
          </p:cNvPr>
          <p:cNvCxnSpPr/>
          <p:nvPr/>
        </p:nvCxnSpPr>
        <p:spPr>
          <a:xfrm>
            <a:off x="4261285" y="2862905"/>
            <a:ext cx="375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E8B9DEB4-7A59-3C18-C0FE-07AB40CC0260}"/>
              </a:ext>
            </a:extLst>
          </p:cNvPr>
          <p:cNvCxnSpPr>
            <a:cxnSpLocks/>
          </p:cNvCxnSpPr>
          <p:nvPr/>
        </p:nvCxnSpPr>
        <p:spPr>
          <a:xfrm>
            <a:off x="5854453" y="1627756"/>
            <a:ext cx="4494" cy="20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6FC6C9FB-2F63-42B5-E1B9-54CD56BA9942}"/>
              </a:ext>
            </a:extLst>
          </p:cNvPr>
          <p:cNvCxnSpPr>
            <a:cxnSpLocks/>
          </p:cNvCxnSpPr>
          <p:nvPr/>
        </p:nvCxnSpPr>
        <p:spPr>
          <a:xfrm>
            <a:off x="6251889" y="1604371"/>
            <a:ext cx="4494" cy="20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FF587971-3767-D95A-5E59-873573D9B438}"/>
              </a:ext>
            </a:extLst>
          </p:cNvPr>
          <p:cNvCxnSpPr>
            <a:cxnSpLocks/>
          </p:cNvCxnSpPr>
          <p:nvPr/>
        </p:nvCxnSpPr>
        <p:spPr>
          <a:xfrm>
            <a:off x="6027502" y="3806774"/>
            <a:ext cx="0" cy="24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流程图: 终止 88">
            <a:extLst>
              <a:ext uri="{FF2B5EF4-FFF2-40B4-BE49-F238E27FC236}">
                <a16:creationId xmlns:a16="http://schemas.microsoft.com/office/drawing/2014/main" id="{2E6175D5-405B-F013-6F04-2EEF9FA98818}"/>
              </a:ext>
            </a:extLst>
          </p:cNvPr>
          <p:cNvSpPr/>
          <p:nvPr/>
        </p:nvSpPr>
        <p:spPr>
          <a:xfrm>
            <a:off x="4302771" y="4096031"/>
            <a:ext cx="3449461" cy="1024494"/>
          </a:xfrm>
          <a:prstGeom prst="flowChartTerminator">
            <a:avLst/>
          </a:prstGeom>
          <a:solidFill>
            <a:srgbClr val="DBEEF3"/>
          </a:solidFill>
          <a:ln>
            <a:solidFill>
              <a:srgbClr val="569B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select the top </a:t>
            </a:r>
            <a:r>
              <a:rPr lang="en-US" altLang="zh-CN" b="1" dirty="0">
                <a:solidFill>
                  <a:schemeClr val="tx1"/>
                </a:solidFill>
              </a:rPr>
              <a:t>N 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based on the sorted sum of 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the calculated scores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619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CFF6D46-7FCA-3C25-4839-0B6FE506B1F5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0C97DE-00F3-B9EC-B6DE-4CFB36C35595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9A0AB9-8779-F85A-47FD-2FD88CAF5F5B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FE00F59-F8BF-E1DD-266C-46B8B93CA946}"/>
              </a:ext>
            </a:extLst>
          </p:cNvPr>
          <p:cNvSpPr/>
          <p:nvPr/>
        </p:nvSpPr>
        <p:spPr>
          <a:xfrm>
            <a:off x="1665094" y="1357745"/>
            <a:ext cx="5537200" cy="3602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D60B78-847D-4177-CBC7-210323DCE93E}"/>
              </a:ext>
            </a:extLst>
          </p:cNvPr>
          <p:cNvSpPr/>
          <p:nvPr/>
        </p:nvSpPr>
        <p:spPr>
          <a:xfrm>
            <a:off x="1665094" y="2571750"/>
            <a:ext cx="5537200" cy="3602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7BF2A4C7-5028-D9A1-8F04-102738BA3B66}"/>
              </a:ext>
            </a:extLst>
          </p:cNvPr>
          <p:cNvSpPr/>
          <p:nvPr/>
        </p:nvSpPr>
        <p:spPr>
          <a:xfrm rot="5400000">
            <a:off x="1692852" y="993311"/>
            <a:ext cx="321471" cy="37698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0B4CBAB3-2FDD-DDE3-6005-E739709F8144}"/>
              </a:ext>
            </a:extLst>
          </p:cNvPr>
          <p:cNvSpPr/>
          <p:nvPr/>
        </p:nvSpPr>
        <p:spPr>
          <a:xfrm rot="5400000">
            <a:off x="2259613" y="803533"/>
            <a:ext cx="321471" cy="75653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A87DC4AC-9EA4-074F-A661-2A08DEA35034}"/>
              </a:ext>
            </a:extLst>
          </p:cNvPr>
          <p:cNvSpPr/>
          <p:nvPr/>
        </p:nvSpPr>
        <p:spPr>
          <a:xfrm rot="5400000">
            <a:off x="3180520" y="639165"/>
            <a:ext cx="321471" cy="108527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FEEC3979-8D42-EFB9-DD41-89BA01C4202A}"/>
              </a:ext>
            </a:extLst>
          </p:cNvPr>
          <p:cNvSpPr/>
          <p:nvPr/>
        </p:nvSpPr>
        <p:spPr>
          <a:xfrm rot="5400000">
            <a:off x="2259610" y="2013750"/>
            <a:ext cx="321471" cy="75653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左大括号 26">
            <a:extLst>
              <a:ext uri="{FF2B5EF4-FFF2-40B4-BE49-F238E27FC236}">
                <a16:creationId xmlns:a16="http://schemas.microsoft.com/office/drawing/2014/main" id="{27C4CD69-1F94-D34B-6F6E-D9C7AC7BFD47}"/>
              </a:ext>
            </a:extLst>
          </p:cNvPr>
          <p:cNvSpPr/>
          <p:nvPr/>
        </p:nvSpPr>
        <p:spPr>
          <a:xfrm rot="5400000">
            <a:off x="1692850" y="2203526"/>
            <a:ext cx="321471" cy="37698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id="{12527291-16CF-0571-4A44-83D40F52696C}"/>
              </a:ext>
            </a:extLst>
          </p:cNvPr>
          <p:cNvSpPr/>
          <p:nvPr/>
        </p:nvSpPr>
        <p:spPr>
          <a:xfrm rot="5400000">
            <a:off x="5385940" y="-473817"/>
            <a:ext cx="321471" cy="331123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A1493B0E-F859-0572-271B-CD469D069D14}"/>
              </a:ext>
            </a:extLst>
          </p:cNvPr>
          <p:cNvSpPr/>
          <p:nvPr/>
        </p:nvSpPr>
        <p:spPr>
          <a:xfrm rot="5400000">
            <a:off x="4843302" y="199281"/>
            <a:ext cx="321471" cy="439651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FA175AD-225D-0D77-750F-101437FB5C3F}"/>
                  </a:ext>
                </a:extLst>
              </p:cNvPr>
              <p:cNvSpPr txBox="1"/>
              <p:nvPr/>
            </p:nvSpPr>
            <p:spPr>
              <a:xfrm>
                <a:off x="634827" y="1320105"/>
                <a:ext cx="8797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) = 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FA175AD-225D-0D77-750F-101437FB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27" y="1320105"/>
                <a:ext cx="879728" cy="307777"/>
              </a:xfrm>
              <a:prstGeom prst="rect">
                <a:avLst/>
              </a:prstGeom>
              <a:blipFill>
                <a:blip r:embed="rId2"/>
                <a:stretch>
                  <a:fillRect t="-4000" r="-1389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A13EC7B-D952-3401-64AD-AF0730E7D3A0}"/>
                  </a:ext>
                </a:extLst>
              </p:cNvPr>
              <p:cNvSpPr txBox="1"/>
              <p:nvPr/>
            </p:nvSpPr>
            <p:spPr>
              <a:xfrm>
                <a:off x="619719" y="2571750"/>
                <a:ext cx="8797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) = 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A13EC7B-D952-3401-64AD-AF0730E7D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19" y="2571750"/>
                <a:ext cx="879728" cy="307777"/>
              </a:xfrm>
              <a:prstGeom prst="rect">
                <a:avLst/>
              </a:prstGeom>
              <a:blipFill>
                <a:blip r:embed="rId3"/>
                <a:stretch>
                  <a:fillRect t="-4000" r="-1389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38C1E435-1112-23F8-C6CC-C32730C96BF9}"/>
              </a:ext>
            </a:extLst>
          </p:cNvPr>
          <p:cNvSpPr txBox="1"/>
          <p:nvPr/>
        </p:nvSpPr>
        <p:spPr>
          <a:xfrm>
            <a:off x="5169240" y="46631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已检测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B4A238E-5B2E-AC13-B1B9-B90CE7E6FC2D}"/>
              </a:ext>
            </a:extLst>
          </p:cNvPr>
          <p:cNvSpPr txBox="1"/>
          <p:nvPr/>
        </p:nvSpPr>
        <p:spPr>
          <a:xfrm>
            <a:off x="1876606" y="466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抽检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AB927DA-871E-23B8-1D80-345051382B3F}"/>
              </a:ext>
            </a:extLst>
          </p:cNvPr>
          <p:cNvSpPr txBox="1"/>
          <p:nvPr/>
        </p:nvSpPr>
        <p:spPr>
          <a:xfrm>
            <a:off x="1853585" y="176166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抽检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83A7F1A-382F-7BB2-AC5A-287453BBF0E1}"/>
              </a:ext>
            </a:extLst>
          </p:cNvPr>
          <p:cNvSpPr txBox="1"/>
          <p:nvPr/>
        </p:nvSpPr>
        <p:spPr>
          <a:xfrm>
            <a:off x="4642399" y="196933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未检测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CA43BF7-8A73-D451-0CD6-FF718A96E12D}"/>
              </a:ext>
            </a:extLst>
          </p:cNvPr>
          <p:cNvSpPr txBox="1"/>
          <p:nvPr/>
        </p:nvSpPr>
        <p:spPr>
          <a:xfrm>
            <a:off x="1585561" y="69366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次品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0815048-E4A6-4D37-2F93-FD89427A95F5}"/>
              </a:ext>
            </a:extLst>
          </p:cNvPr>
          <p:cNvSpPr txBox="1"/>
          <p:nvPr/>
        </p:nvSpPr>
        <p:spPr>
          <a:xfrm>
            <a:off x="1585561" y="195542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次品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BC9A5D6-5D56-4B01-CCF0-395AA9016784}"/>
              </a:ext>
            </a:extLst>
          </p:cNvPr>
          <p:cNvSpPr txBox="1"/>
          <p:nvPr/>
        </p:nvSpPr>
        <p:spPr>
          <a:xfrm>
            <a:off x="3069385" y="69366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次品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1935697-8A94-3E65-3397-7FD50C6C0B80}"/>
              </a:ext>
            </a:extLst>
          </p:cNvPr>
          <p:cNvSpPr txBox="1"/>
          <p:nvPr/>
        </p:nvSpPr>
        <p:spPr>
          <a:xfrm>
            <a:off x="2237705" y="68375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合格品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47DCC2A-37B7-4ECE-D4DB-25DF393947EA}"/>
              </a:ext>
            </a:extLst>
          </p:cNvPr>
          <p:cNvSpPr txBox="1"/>
          <p:nvPr/>
        </p:nvSpPr>
        <p:spPr>
          <a:xfrm>
            <a:off x="5106339" y="6835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合格品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5FE5F45-A4D0-06CF-F580-EAB1DE38909C}"/>
              </a:ext>
            </a:extLst>
          </p:cNvPr>
          <p:cNvSpPr txBox="1"/>
          <p:nvPr/>
        </p:nvSpPr>
        <p:spPr>
          <a:xfrm>
            <a:off x="2102320" y="19694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合格品</a:t>
            </a:r>
          </a:p>
        </p:txBody>
      </p:sp>
    </p:spTree>
    <p:extLst>
      <p:ext uri="{BB962C8B-B14F-4D97-AF65-F5344CB8AC3E}">
        <p14:creationId xmlns:p14="http://schemas.microsoft.com/office/powerpoint/2010/main" val="2211572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E662A5A9-234B-220F-C224-2A225D36D0CF}"/>
              </a:ext>
            </a:extLst>
          </p:cNvPr>
          <p:cNvSpPr txBox="1"/>
          <p:nvPr/>
        </p:nvSpPr>
        <p:spPr>
          <a:xfrm>
            <a:off x="-1761070" y="-971525"/>
            <a:ext cx="2364750" cy="400110"/>
          </a:xfrm>
          <a:prstGeom prst="rect">
            <a:avLst/>
          </a:prstGeom>
          <a:noFill/>
          <a:ln w="38100">
            <a:solidFill>
              <a:srgbClr val="92D05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Seen Observation</a:t>
            </a:r>
            <a:endParaRPr lang="zh-CN" altLang="en-US" sz="20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2404B6-7AD1-B3EA-F573-1AE9CCDA789E}"/>
              </a:ext>
            </a:extLst>
          </p:cNvPr>
          <p:cNvSpPr txBox="1"/>
          <p:nvPr/>
        </p:nvSpPr>
        <p:spPr>
          <a:xfrm>
            <a:off x="1371651" y="-971525"/>
            <a:ext cx="3246402" cy="40011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Intermediate Supervision</a:t>
            </a:r>
            <a:endParaRPr lang="zh-CN" altLang="en-US" sz="20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1FAC0A-102E-7B7A-7D82-E5D50AD24FAA}"/>
              </a:ext>
            </a:extLst>
          </p:cNvPr>
          <p:cNvSpPr txBox="1"/>
          <p:nvPr/>
        </p:nvSpPr>
        <p:spPr>
          <a:xfrm>
            <a:off x="5386024" y="-971525"/>
            <a:ext cx="2222083" cy="400110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Predicted Action</a:t>
            </a:r>
            <a:endParaRPr lang="zh-CN" altLang="en-US" sz="2000" b="1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4CF7F1E1-8FF8-53DE-9746-3A22C110CC4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4180224" y="2427282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1C51DF9D-CD67-D5A1-5D7F-5B70521B73B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26926" y="2427282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2D1CEC0-816F-8E75-D9B9-1EFE6F59B25E}"/>
                  </a:ext>
                </a:extLst>
              </p:cNvPr>
              <p:cNvSpPr txBox="1"/>
              <p:nvPr/>
            </p:nvSpPr>
            <p:spPr>
              <a:xfrm>
                <a:off x="-3571062" y="4077154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2D1CEC0-816F-8E75-D9B9-1EFE6F59B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71062" y="4077154"/>
                <a:ext cx="948267" cy="461665"/>
              </a:xfrm>
              <a:prstGeom prst="rect">
                <a:avLst/>
              </a:prstGeom>
              <a:blipFill>
                <a:blip r:embed="rId7"/>
                <a:stretch>
                  <a:fillRect l="-1282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52C43EF-7353-77B5-1E59-B1749D7F5CE5}"/>
                  </a:ext>
                </a:extLst>
              </p:cNvPr>
              <p:cNvSpPr txBox="1"/>
              <p:nvPr/>
            </p:nvSpPr>
            <p:spPr>
              <a:xfrm>
                <a:off x="11573223" y="4059681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𝒈𝒐𝒂𝒍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52C43EF-7353-77B5-1E59-B1749D7F5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3223" y="4059681"/>
                <a:ext cx="948267" cy="496611"/>
              </a:xfrm>
              <a:prstGeom prst="rect">
                <a:avLst/>
              </a:prstGeom>
              <a:blipFill>
                <a:blip r:embed="rId8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9DDF249-4CF0-B4DF-C0C2-14373C4C0DF2}"/>
              </a:ext>
            </a:extLst>
          </p:cNvPr>
          <p:cNvCxnSpPr>
            <a:cxnSpLocks/>
          </p:cNvCxnSpPr>
          <p:nvPr/>
        </p:nvCxnSpPr>
        <p:spPr>
          <a:xfrm>
            <a:off x="-2020224" y="3144851"/>
            <a:ext cx="13047150" cy="48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4D3DD8BE-EB4D-DA07-E253-8FA1E3E40C82}"/>
              </a:ext>
            </a:extLst>
          </p:cNvPr>
          <p:cNvSpPr txBox="1"/>
          <p:nvPr/>
        </p:nvSpPr>
        <p:spPr>
          <a:xfrm>
            <a:off x="-1694965" y="2793339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E681169-3AEC-9D93-C57F-341C15059A99}"/>
              </a:ext>
            </a:extLst>
          </p:cNvPr>
          <p:cNvSpPr txBox="1"/>
          <p:nvPr/>
        </p:nvSpPr>
        <p:spPr>
          <a:xfrm>
            <a:off x="1905229" y="2793339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88BEF1A-18F8-7B8A-4AB7-77EB7EFAA730}"/>
              </a:ext>
            </a:extLst>
          </p:cNvPr>
          <p:cNvSpPr txBox="1"/>
          <p:nvPr/>
        </p:nvSpPr>
        <p:spPr>
          <a:xfrm>
            <a:off x="5455675" y="2793339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F7B5161-FC16-A48E-728C-09E7179CD882}"/>
              </a:ext>
            </a:extLst>
          </p:cNvPr>
          <p:cNvSpPr txBox="1"/>
          <p:nvPr/>
        </p:nvSpPr>
        <p:spPr>
          <a:xfrm>
            <a:off x="9076385" y="2767484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95B699CC-FAE1-90BF-7B12-D7B1003518DE}"/>
              </a:ext>
            </a:extLst>
          </p:cNvPr>
          <p:cNvSpPr txBox="1"/>
          <p:nvPr/>
        </p:nvSpPr>
        <p:spPr>
          <a:xfrm>
            <a:off x="2231337" y="4536780"/>
            <a:ext cx="86423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(b)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task class</a:t>
            </a:r>
            <a:endParaRPr lang="zh-CN" altLang="en-US" sz="2000" b="1" dirty="0"/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73C77482-E70E-EF3B-E84E-3D06C3FC182B}"/>
              </a:ext>
            </a:extLst>
          </p:cNvPr>
          <p:cNvPicPr>
            <a:picLocks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-464904" y="11152145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A30DF2A-CBD4-6290-9234-6184046AA1C2}"/>
              </a:ext>
            </a:extLst>
          </p:cNvPr>
          <p:cNvPicPr>
            <a:picLocks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3050541" y="11174563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BF79559E-875D-490C-4D48-93450EA6CF86}"/>
              </a:ext>
            </a:extLst>
          </p:cNvPr>
          <p:cNvPicPr>
            <a:picLocks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6821011" y="11121367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DFD9D671-149D-1820-9DAC-D019978E735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4192986" y="8869381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C17071BA-F2D9-2507-7B61-B907C1D630C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164" y="8869381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08AE294-6CF5-EB0F-2C6D-7DFC0107E080}"/>
                  </a:ext>
                </a:extLst>
              </p:cNvPr>
              <p:cNvSpPr txBox="1"/>
              <p:nvPr/>
            </p:nvSpPr>
            <p:spPr>
              <a:xfrm>
                <a:off x="-3583824" y="10519253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08AE294-6CF5-EB0F-2C6D-7DFC0107E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83824" y="10519253"/>
                <a:ext cx="948267" cy="461665"/>
              </a:xfrm>
              <a:prstGeom prst="rect">
                <a:avLst/>
              </a:prstGeom>
              <a:blipFill>
                <a:blip r:embed="rId12"/>
                <a:stretch>
                  <a:fillRect l="-1282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5D01170-33BA-FA02-413B-378B097B6CB9}"/>
                  </a:ext>
                </a:extLst>
              </p:cNvPr>
              <p:cNvSpPr txBox="1"/>
              <p:nvPr/>
            </p:nvSpPr>
            <p:spPr>
              <a:xfrm>
                <a:off x="11560461" y="10501780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𝒈𝒐𝒂𝒍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5D01170-33BA-FA02-413B-378B097B6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0461" y="10501780"/>
                <a:ext cx="948267" cy="496611"/>
              </a:xfrm>
              <a:prstGeom prst="rect">
                <a:avLst/>
              </a:prstGeom>
              <a:blipFill>
                <a:blip r:embed="rId13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F93DAD44-9B22-0E4D-B739-5DB3E404C3F9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-1880586" y="9584519"/>
            <a:ext cx="12894750" cy="48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C7825C5C-75AA-0719-9278-AEF11EBCA2D2}"/>
              </a:ext>
            </a:extLst>
          </p:cNvPr>
          <p:cNvSpPr txBox="1"/>
          <p:nvPr/>
        </p:nvSpPr>
        <p:spPr>
          <a:xfrm>
            <a:off x="-1707727" y="9235438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9CE3193-2001-BC45-0E2E-F6E17569BC22}"/>
              </a:ext>
            </a:extLst>
          </p:cNvPr>
          <p:cNvSpPr txBox="1"/>
          <p:nvPr/>
        </p:nvSpPr>
        <p:spPr>
          <a:xfrm>
            <a:off x="1892467" y="9235438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C4C30DCD-EE4D-9AD6-9A67-E56E2F8D516D}"/>
              </a:ext>
            </a:extLst>
          </p:cNvPr>
          <p:cNvSpPr txBox="1"/>
          <p:nvPr/>
        </p:nvSpPr>
        <p:spPr>
          <a:xfrm>
            <a:off x="5442913" y="9235438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40313AF-3490-10B9-EAE4-1384BC1D15AC}"/>
              </a:ext>
            </a:extLst>
          </p:cNvPr>
          <p:cNvSpPr txBox="1"/>
          <p:nvPr/>
        </p:nvSpPr>
        <p:spPr>
          <a:xfrm>
            <a:off x="9044512" y="9235438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5742466-758E-12CB-73B3-4DE4CB3CDCCD}"/>
              </a:ext>
            </a:extLst>
          </p:cNvPr>
          <p:cNvSpPr txBox="1"/>
          <p:nvPr/>
        </p:nvSpPr>
        <p:spPr>
          <a:xfrm>
            <a:off x="-465530" y="12850802"/>
            <a:ext cx="11081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(d)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task class and visual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observations obtained by interpolation</a:t>
            </a:r>
            <a:endParaRPr lang="zh-CN" altLang="en-US" sz="2000" b="1" dirty="0"/>
          </a:p>
        </p:txBody>
      </p: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4ECB3427-667B-3AC9-77DD-8770B9C02672}"/>
              </a:ext>
            </a:extLst>
          </p:cNvPr>
          <p:cNvCxnSpPr>
            <a:cxnSpLocks/>
            <a:stCxn id="86" idx="2"/>
            <a:endCxn id="81" idx="1"/>
          </p:cNvCxnSpPr>
          <p:nvPr/>
        </p:nvCxnSpPr>
        <p:spPr>
          <a:xfrm rot="16200000" flipH="1">
            <a:off x="-2232910" y="10104138"/>
            <a:ext cx="891227" cy="264478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连接符: 肘形 103">
            <a:extLst>
              <a:ext uri="{FF2B5EF4-FFF2-40B4-BE49-F238E27FC236}">
                <a16:creationId xmlns:a16="http://schemas.microsoft.com/office/drawing/2014/main" id="{FEEB661C-B006-AE3D-5A73-404CF90A87CE}"/>
              </a:ext>
            </a:extLst>
          </p:cNvPr>
          <p:cNvCxnSpPr>
            <a:cxnSpLocks/>
            <a:stCxn id="87" idx="2"/>
            <a:endCxn id="83" idx="3"/>
          </p:cNvCxnSpPr>
          <p:nvPr/>
        </p:nvCxnSpPr>
        <p:spPr>
          <a:xfrm rot="5400000">
            <a:off x="10086315" y="9893087"/>
            <a:ext cx="842976" cy="30535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AE7564D9-9FC9-C2F2-3B3A-1C823D8A8BA8}"/>
              </a:ext>
            </a:extLst>
          </p:cNvPr>
          <p:cNvSpPr txBox="1"/>
          <p:nvPr/>
        </p:nvSpPr>
        <p:spPr>
          <a:xfrm>
            <a:off x="2049405" y="1168847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……</a:t>
            </a:r>
            <a:endParaRPr lang="zh-CN" altLang="en-US" sz="2000" b="1" dirty="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92FD5118-2E68-F385-F7FC-3B1755D2AE0D}"/>
              </a:ext>
            </a:extLst>
          </p:cNvPr>
          <p:cNvSpPr txBox="1"/>
          <p:nvPr/>
        </p:nvSpPr>
        <p:spPr>
          <a:xfrm>
            <a:off x="5713128" y="1170416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……</a:t>
            </a:r>
            <a:endParaRPr lang="zh-CN" altLang="en-US" sz="2000" b="1" dirty="0"/>
          </a:p>
        </p:txBody>
      </p: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9AA11FF3-85C9-7089-709F-66093EFC9FE7}"/>
              </a:ext>
            </a:extLst>
          </p:cNvPr>
          <p:cNvCxnSpPr>
            <a:cxnSpLocks/>
            <a:stCxn id="81" idx="0"/>
            <a:endCxn id="118" idx="2"/>
          </p:cNvCxnSpPr>
          <p:nvPr/>
        </p:nvCxnSpPr>
        <p:spPr>
          <a:xfrm flipH="1" flipV="1">
            <a:off x="608405" y="10021711"/>
            <a:ext cx="6691" cy="1130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CC640DD2-8423-D7FA-3F79-F61CF930FC63}"/>
              </a:ext>
            </a:extLst>
          </p:cNvPr>
          <p:cNvSpPr/>
          <p:nvPr/>
        </p:nvSpPr>
        <p:spPr>
          <a:xfrm>
            <a:off x="127014" y="9147327"/>
            <a:ext cx="962781" cy="8743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CA</a:t>
            </a:r>
            <a:endParaRPr lang="zh-CN" altLang="en-US" sz="2000" b="1" dirty="0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39120CD9-B5CB-C1E6-8CD2-26F612717F2A}"/>
              </a:ext>
            </a:extLst>
          </p:cNvPr>
          <p:cNvSpPr/>
          <p:nvPr/>
        </p:nvSpPr>
        <p:spPr>
          <a:xfrm>
            <a:off x="3582977" y="9165933"/>
            <a:ext cx="962781" cy="8743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CA</a:t>
            </a:r>
            <a:endParaRPr lang="zh-CN" altLang="en-US" sz="2000" b="1" dirty="0"/>
          </a:p>
        </p:txBody>
      </p: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270AD65B-FCB8-4373-C5F3-431BBC87B0FB}"/>
              </a:ext>
            </a:extLst>
          </p:cNvPr>
          <p:cNvCxnSpPr>
            <a:cxnSpLocks/>
          </p:cNvCxnSpPr>
          <p:nvPr/>
        </p:nvCxnSpPr>
        <p:spPr>
          <a:xfrm flipH="1" flipV="1">
            <a:off x="4103952" y="10044129"/>
            <a:ext cx="6691" cy="1130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615F282B-DDE9-E339-315B-B69A24FA6F77}"/>
              </a:ext>
            </a:extLst>
          </p:cNvPr>
          <p:cNvCxnSpPr>
            <a:cxnSpLocks/>
          </p:cNvCxnSpPr>
          <p:nvPr/>
        </p:nvCxnSpPr>
        <p:spPr>
          <a:xfrm flipH="1" flipV="1">
            <a:off x="7849059" y="9990933"/>
            <a:ext cx="6691" cy="1130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70749305-A29A-AFA3-A9E2-9928313A0023}"/>
              </a:ext>
            </a:extLst>
          </p:cNvPr>
          <p:cNvSpPr/>
          <p:nvPr/>
        </p:nvSpPr>
        <p:spPr>
          <a:xfrm>
            <a:off x="7374359" y="9087092"/>
            <a:ext cx="962781" cy="8743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CA</a:t>
            </a:r>
            <a:endParaRPr lang="zh-CN" altLang="en-US" sz="2000" b="1" dirty="0"/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3826CC69-3191-3C90-D06C-F9158033A64F}"/>
              </a:ext>
            </a:extLst>
          </p:cNvPr>
          <p:cNvSpPr/>
          <p:nvPr/>
        </p:nvSpPr>
        <p:spPr>
          <a:xfrm>
            <a:off x="8084601" y="-971270"/>
            <a:ext cx="2446765" cy="39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Cross-Attention</a:t>
            </a:r>
            <a:endParaRPr lang="zh-CN" altLang="en-US" sz="2000" b="1" dirty="0"/>
          </a:p>
        </p:txBody>
      </p:sp>
      <p:pic>
        <p:nvPicPr>
          <p:cNvPr id="131" name="图片 130">
            <a:extLst>
              <a:ext uri="{FF2B5EF4-FFF2-40B4-BE49-F238E27FC236}">
                <a16:creationId xmlns:a16="http://schemas.microsoft.com/office/drawing/2014/main" id="{CB3DCD79-1FDA-D39E-2DBB-6CBA7D71B28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4164045" y="-13514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132" name="图片 131">
            <a:extLst>
              <a:ext uri="{FF2B5EF4-FFF2-40B4-BE49-F238E27FC236}">
                <a16:creationId xmlns:a16="http://schemas.microsoft.com/office/drawing/2014/main" id="{90F3BFB1-0F92-2734-4ED3-548CF121275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105" y="-13514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84DF62BA-A0A7-0D2C-C331-04F2CB312073}"/>
                  </a:ext>
                </a:extLst>
              </p:cNvPr>
              <p:cNvSpPr txBox="1"/>
              <p:nvPr/>
            </p:nvSpPr>
            <p:spPr>
              <a:xfrm>
                <a:off x="-3554883" y="1481861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84DF62BA-A0A7-0D2C-C331-04F2CB312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54883" y="1481861"/>
                <a:ext cx="948267" cy="461665"/>
              </a:xfrm>
              <a:prstGeom prst="rect">
                <a:avLst/>
              </a:prstGeom>
              <a:blipFill>
                <a:blip r:embed="rId14"/>
                <a:stretch>
                  <a:fillRect l="-1935"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6A83E596-181B-017C-B41F-E03EBDCF59AB}"/>
                  </a:ext>
                </a:extLst>
              </p:cNvPr>
              <p:cNvSpPr txBox="1"/>
              <p:nvPr/>
            </p:nvSpPr>
            <p:spPr>
              <a:xfrm>
                <a:off x="11589402" y="1464388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𝒈𝒐𝒂𝒍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6A83E596-181B-017C-B41F-E03EBDCF5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9402" y="1464388"/>
                <a:ext cx="948267" cy="496611"/>
              </a:xfrm>
              <a:prstGeom prst="rect">
                <a:avLst/>
              </a:prstGeom>
              <a:blipFill>
                <a:blip r:embed="rId1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文本框 134">
            <a:extLst>
              <a:ext uri="{FF2B5EF4-FFF2-40B4-BE49-F238E27FC236}">
                <a16:creationId xmlns:a16="http://schemas.microsoft.com/office/drawing/2014/main" id="{1D382C05-A262-966F-1150-5FC4DD78C5E8}"/>
              </a:ext>
            </a:extLst>
          </p:cNvPr>
          <p:cNvSpPr txBox="1"/>
          <p:nvPr/>
        </p:nvSpPr>
        <p:spPr>
          <a:xfrm>
            <a:off x="-521679" y="-135146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/>
              <a:t>pour 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egg</a:t>
            </a: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51EF3184-70C3-5C76-2958-1D5CE0DA6BCC}"/>
              </a:ext>
            </a:extLst>
          </p:cNvPr>
          <p:cNvSpPr txBox="1"/>
          <p:nvPr/>
        </p:nvSpPr>
        <p:spPr>
          <a:xfrm>
            <a:off x="6777709" y="-135146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000" b="1" dirty="0"/>
              <a:t>whisk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D3EF93A7-62BB-BC40-D17D-37A67576B41F}"/>
              </a:ext>
            </a:extLst>
          </p:cNvPr>
          <p:cNvSpPr txBox="1"/>
          <p:nvPr/>
        </p:nvSpPr>
        <p:spPr>
          <a:xfrm>
            <a:off x="3130283" y="-135146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add</a:t>
            </a:r>
          </a:p>
          <a:p>
            <a:pPr algn="ctr"/>
            <a:r>
              <a:rPr lang="en-US" altLang="zh-CN" sz="2400" b="1" dirty="0"/>
              <a:t>sugar</a:t>
            </a:r>
            <a:endParaRPr lang="zh-CN" altLang="en-US" sz="2400" b="1" dirty="0"/>
          </a:p>
        </p:txBody>
      </p: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DA430455-FA6F-09A0-678A-9D264AF4E542}"/>
              </a:ext>
            </a:extLst>
          </p:cNvPr>
          <p:cNvCxnSpPr>
            <a:cxnSpLocks/>
          </p:cNvCxnSpPr>
          <p:nvPr/>
        </p:nvCxnSpPr>
        <p:spPr>
          <a:xfrm>
            <a:off x="-2004045" y="584854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6D2AC6B0-2773-6C2A-A9D5-E5BD50D0B059}"/>
              </a:ext>
            </a:extLst>
          </p:cNvPr>
          <p:cNvCxnSpPr>
            <a:cxnSpLocks/>
          </p:cNvCxnSpPr>
          <p:nvPr/>
        </p:nvCxnSpPr>
        <p:spPr>
          <a:xfrm>
            <a:off x="1649687" y="584854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30207369-5C9C-2F06-9264-02FE5A504948}"/>
              </a:ext>
            </a:extLst>
          </p:cNvPr>
          <p:cNvCxnSpPr>
            <a:cxnSpLocks/>
          </p:cNvCxnSpPr>
          <p:nvPr/>
        </p:nvCxnSpPr>
        <p:spPr>
          <a:xfrm>
            <a:off x="5319162" y="584854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29655722-7BAF-6132-30E2-E87DA87F1D30}"/>
              </a:ext>
            </a:extLst>
          </p:cNvPr>
          <p:cNvCxnSpPr>
            <a:cxnSpLocks/>
          </p:cNvCxnSpPr>
          <p:nvPr/>
        </p:nvCxnSpPr>
        <p:spPr>
          <a:xfrm>
            <a:off x="9001209" y="584854"/>
            <a:ext cx="19529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2B428534-DC6F-B25F-750F-6B7A501F93BE}"/>
              </a:ext>
            </a:extLst>
          </p:cNvPr>
          <p:cNvSpPr txBox="1"/>
          <p:nvPr/>
        </p:nvSpPr>
        <p:spPr>
          <a:xfrm>
            <a:off x="-1678786" y="230911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B2F6BC19-4294-A6AF-0B44-FD1562CD6D8A}"/>
              </a:ext>
            </a:extLst>
          </p:cNvPr>
          <p:cNvSpPr txBox="1"/>
          <p:nvPr/>
        </p:nvSpPr>
        <p:spPr>
          <a:xfrm>
            <a:off x="1921408" y="230911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41A7396-43E6-4271-157B-B570CEA5C697}"/>
              </a:ext>
            </a:extLst>
          </p:cNvPr>
          <p:cNvSpPr txBox="1"/>
          <p:nvPr/>
        </p:nvSpPr>
        <p:spPr>
          <a:xfrm>
            <a:off x="5471854" y="230911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E8636838-13BC-E45A-CF37-F809A7775A6B}"/>
              </a:ext>
            </a:extLst>
          </p:cNvPr>
          <p:cNvSpPr txBox="1"/>
          <p:nvPr/>
        </p:nvSpPr>
        <p:spPr>
          <a:xfrm>
            <a:off x="9073453" y="230911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D2DAF443-A540-063C-533B-784A7090B504}"/>
                  </a:ext>
                </a:extLst>
              </p:cNvPr>
              <p:cNvSpPr txBox="1"/>
              <p:nvPr/>
            </p:nvSpPr>
            <p:spPr>
              <a:xfrm>
                <a:off x="293392" y="1512638"/>
                <a:ext cx="4726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D2DAF443-A540-063C-533B-784A7090B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92" y="1512638"/>
                <a:ext cx="472630" cy="400110"/>
              </a:xfrm>
              <a:prstGeom prst="rect">
                <a:avLst/>
              </a:prstGeom>
              <a:blipFill>
                <a:blip r:embed="rId1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6D127BCC-97BF-58CA-8B75-FAE736E2024F}"/>
                  </a:ext>
                </a:extLst>
              </p:cNvPr>
              <p:cNvSpPr txBox="1"/>
              <p:nvPr/>
            </p:nvSpPr>
            <p:spPr>
              <a:xfrm>
                <a:off x="3964557" y="1512638"/>
                <a:ext cx="4726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6D127BCC-97BF-58CA-8B75-FAE736E20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57" y="1512638"/>
                <a:ext cx="472630" cy="400110"/>
              </a:xfrm>
              <a:prstGeom prst="rect">
                <a:avLst/>
              </a:prstGeom>
              <a:blipFill>
                <a:blip r:embed="rId1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33E0E9D1-652C-E7B0-FEF6-385F03B8B834}"/>
                  </a:ext>
                </a:extLst>
              </p:cNvPr>
              <p:cNvSpPr txBox="1"/>
              <p:nvPr/>
            </p:nvSpPr>
            <p:spPr>
              <a:xfrm>
                <a:off x="7641685" y="1512638"/>
                <a:ext cx="4726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33E0E9D1-652C-E7B0-FEF6-385F03B8B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685" y="1512638"/>
                <a:ext cx="472630" cy="400110"/>
              </a:xfrm>
              <a:prstGeom prst="rect">
                <a:avLst/>
              </a:prstGeom>
              <a:blipFill>
                <a:blip r:embed="rId18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文本框 148">
            <a:extLst>
              <a:ext uri="{FF2B5EF4-FFF2-40B4-BE49-F238E27FC236}">
                <a16:creationId xmlns:a16="http://schemas.microsoft.com/office/drawing/2014/main" id="{139EEDE3-4D13-EEA7-229A-7F757CA479A9}"/>
              </a:ext>
            </a:extLst>
          </p:cNvPr>
          <p:cNvSpPr txBox="1"/>
          <p:nvPr/>
        </p:nvSpPr>
        <p:spPr>
          <a:xfrm>
            <a:off x="1921408" y="1900645"/>
            <a:ext cx="5139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(a) </a:t>
            </a:r>
            <a:r>
              <a:rPr lang="zh-CN" altLang="en-US" sz="2000" b="1" dirty="0"/>
              <a:t>Supervised by language instructions</a:t>
            </a:r>
          </a:p>
        </p:txBody>
      </p:sp>
      <p:pic>
        <p:nvPicPr>
          <p:cNvPr id="169" name="图片 168">
            <a:extLst>
              <a:ext uri="{FF2B5EF4-FFF2-40B4-BE49-F238E27FC236}">
                <a16:creationId xmlns:a16="http://schemas.microsoft.com/office/drawing/2014/main" id="{A4B63C8B-BE93-B313-C4E1-0842BD1F6B7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4178454" y="5134571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170" name="图片 169">
            <a:extLst>
              <a:ext uri="{FF2B5EF4-FFF2-40B4-BE49-F238E27FC236}">
                <a16:creationId xmlns:a16="http://schemas.microsoft.com/office/drawing/2014/main" id="{8B7BAA69-5A82-1B9E-2A8A-EDD3351645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696" y="5134571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EEDBDC5D-076A-2FD4-8441-92D272A69346}"/>
                  </a:ext>
                </a:extLst>
              </p:cNvPr>
              <p:cNvSpPr txBox="1"/>
              <p:nvPr/>
            </p:nvSpPr>
            <p:spPr>
              <a:xfrm>
                <a:off x="-3569292" y="6751578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EEDBDC5D-076A-2FD4-8441-92D272A69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69292" y="6751578"/>
                <a:ext cx="948267" cy="461665"/>
              </a:xfrm>
              <a:prstGeom prst="rect">
                <a:avLst/>
              </a:prstGeom>
              <a:blipFill>
                <a:blip r:embed="rId19"/>
                <a:stretch>
                  <a:fillRect l="-1282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359E22E1-0186-2CB8-B6E2-5793556C7821}"/>
                  </a:ext>
                </a:extLst>
              </p:cNvPr>
              <p:cNvSpPr txBox="1"/>
              <p:nvPr/>
            </p:nvSpPr>
            <p:spPr>
              <a:xfrm>
                <a:off x="11574993" y="6734105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𝒈𝒐𝒂𝒍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359E22E1-0186-2CB8-B6E2-5793556C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993" y="6734105"/>
                <a:ext cx="948267" cy="496611"/>
              </a:xfrm>
              <a:prstGeom prst="rect">
                <a:avLst/>
              </a:prstGeom>
              <a:blipFill>
                <a:blip r:embed="rId20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文本框 172">
            <a:extLst>
              <a:ext uri="{FF2B5EF4-FFF2-40B4-BE49-F238E27FC236}">
                <a16:creationId xmlns:a16="http://schemas.microsoft.com/office/drawing/2014/main" id="{B19BBC19-78AE-FA12-6494-FA01B049A6EC}"/>
              </a:ext>
            </a:extLst>
          </p:cNvPr>
          <p:cNvSpPr txBox="1"/>
          <p:nvPr/>
        </p:nvSpPr>
        <p:spPr>
          <a:xfrm>
            <a:off x="-521679" y="5088671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CEAFE31B-53F5-B798-3E8F-CEA7D163B6EB}"/>
              </a:ext>
            </a:extLst>
          </p:cNvPr>
          <p:cNvSpPr txBox="1"/>
          <p:nvPr/>
        </p:nvSpPr>
        <p:spPr>
          <a:xfrm>
            <a:off x="6785349" y="5133062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000" b="1" dirty="0"/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AB79899D-3B49-AB9C-DED0-1494E27EF0DC}"/>
              </a:ext>
            </a:extLst>
          </p:cNvPr>
          <p:cNvSpPr txBox="1"/>
          <p:nvPr/>
        </p:nvSpPr>
        <p:spPr>
          <a:xfrm>
            <a:off x="3115874" y="5129336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cxnSp>
        <p:nvCxnSpPr>
          <p:cNvPr id="176" name="直接箭头连接符 175">
            <a:extLst>
              <a:ext uri="{FF2B5EF4-FFF2-40B4-BE49-F238E27FC236}">
                <a16:creationId xmlns:a16="http://schemas.microsoft.com/office/drawing/2014/main" id="{CD17F6C3-D6F9-C509-7336-A3C7F8FA368C}"/>
              </a:ext>
            </a:extLst>
          </p:cNvPr>
          <p:cNvCxnSpPr>
            <a:cxnSpLocks/>
          </p:cNvCxnSpPr>
          <p:nvPr/>
        </p:nvCxnSpPr>
        <p:spPr>
          <a:xfrm>
            <a:off x="-2018454" y="5854571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箭头连接符 176">
            <a:extLst>
              <a:ext uri="{FF2B5EF4-FFF2-40B4-BE49-F238E27FC236}">
                <a16:creationId xmlns:a16="http://schemas.microsoft.com/office/drawing/2014/main" id="{8357FE10-EE47-EE2A-CD08-49D78B414EEA}"/>
              </a:ext>
            </a:extLst>
          </p:cNvPr>
          <p:cNvCxnSpPr>
            <a:cxnSpLocks/>
          </p:cNvCxnSpPr>
          <p:nvPr/>
        </p:nvCxnSpPr>
        <p:spPr>
          <a:xfrm>
            <a:off x="1635278" y="5854571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7236C3A8-EB98-B06C-E201-4AAAAE6BEEF1}"/>
              </a:ext>
            </a:extLst>
          </p:cNvPr>
          <p:cNvCxnSpPr>
            <a:cxnSpLocks/>
          </p:cNvCxnSpPr>
          <p:nvPr/>
        </p:nvCxnSpPr>
        <p:spPr>
          <a:xfrm>
            <a:off x="5304753" y="5854571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B12AE27A-5610-3BA3-84FE-6D82F46BD3DF}"/>
              </a:ext>
            </a:extLst>
          </p:cNvPr>
          <p:cNvCxnSpPr>
            <a:cxnSpLocks/>
          </p:cNvCxnSpPr>
          <p:nvPr/>
        </p:nvCxnSpPr>
        <p:spPr>
          <a:xfrm>
            <a:off x="8986800" y="5854571"/>
            <a:ext cx="19529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文本框 179">
            <a:extLst>
              <a:ext uri="{FF2B5EF4-FFF2-40B4-BE49-F238E27FC236}">
                <a16:creationId xmlns:a16="http://schemas.microsoft.com/office/drawing/2014/main" id="{DEA4D94E-AE8D-6BC3-B829-32297239C987}"/>
              </a:ext>
            </a:extLst>
          </p:cNvPr>
          <p:cNvSpPr txBox="1"/>
          <p:nvPr/>
        </p:nvSpPr>
        <p:spPr>
          <a:xfrm>
            <a:off x="-1693195" y="5500628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C51438CD-B295-7AEB-4F76-6ACBF5D6CF14}"/>
              </a:ext>
            </a:extLst>
          </p:cNvPr>
          <p:cNvSpPr txBox="1"/>
          <p:nvPr/>
        </p:nvSpPr>
        <p:spPr>
          <a:xfrm>
            <a:off x="1906999" y="5500628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8A0AE3AE-9138-3F86-1786-6F81000DB18D}"/>
              </a:ext>
            </a:extLst>
          </p:cNvPr>
          <p:cNvSpPr txBox="1"/>
          <p:nvPr/>
        </p:nvSpPr>
        <p:spPr>
          <a:xfrm>
            <a:off x="5457445" y="5500628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A4B5C85D-9C36-B192-CC61-92A7FCD47BB7}"/>
              </a:ext>
            </a:extLst>
          </p:cNvPr>
          <p:cNvSpPr txBox="1"/>
          <p:nvPr/>
        </p:nvSpPr>
        <p:spPr>
          <a:xfrm>
            <a:off x="9059044" y="5500628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FE226084-760E-C548-4553-1A7948286B16}"/>
              </a:ext>
            </a:extLst>
          </p:cNvPr>
          <p:cNvSpPr txBox="1"/>
          <p:nvPr/>
        </p:nvSpPr>
        <p:spPr>
          <a:xfrm>
            <a:off x="1822645" y="8593783"/>
            <a:ext cx="51269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(c)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LLM’s descriptions</a:t>
            </a:r>
            <a:endParaRPr lang="zh-CN" altLang="en-US" sz="2000" b="1" dirty="0"/>
          </a:p>
        </p:txBody>
      </p:sp>
      <p:pic>
        <p:nvPicPr>
          <p:cNvPr id="226" name="图片 225">
            <a:extLst>
              <a:ext uri="{FF2B5EF4-FFF2-40B4-BE49-F238E27FC236}">
                <a16:creationId xmlns:a16="http://schemas.microsoft.com/office/drawing/2014/main" id="{B56F438A-45AE-0F0E-C7FD-FD1F3B212BF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49435" y="7876465"/>
            <a:ext cx="664373" cy="694849"/>
          </a:xfrm>
          <a:prstGeom prst="rect">
            <a:avLst/>
          </a:prstGeom>
        </p:spPr>
      </p:pic>
      <p:sp>
        <p:nvSpPr>
          <p:cNvPr id="227" name="矩形: 圆角 226">
            <a:extLst>
              <a:ext uri="{FF2B5EF4-FFF2-40B4-BE49-F238E27FC236}">
                <a16:creationId xmlns:a16="http://schemas.microsoft.com/office/drawing/2014/main" id="{5549375F-D77B-6235-0B82-6826250E99E3}"/>
              </a:ext>
            </a:extLst>
          </p:cNvPr>
          <p:cNvSpPr/>
          <p:nvPr/>
        </p:nvSpPr>
        <p:spPr>
          <a:xfrm>
            <a:off x="5488407" y="7051847"/>
            <a:ext cx="1070152" cy="671705"/>
          </a:xfrm>
          <a:prstGeom prst="roundRect">
            <a:avLst/>
          </a:prstGeom>
          <a:ln>
            <a:solidFill>
              <a:srgbClr val="C6C4C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LLM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28" name="直接箭头连接符 227">
            <a:extLst>
              <a:ext uri="{FF2B5EF4-FFF2-40B4-BE49-F238E27FC236}">
                <a16:creationId xmlns:a16="http://schemas.microsoft.com/office/drawing/2014/main" id="{DA35E8CF-1089-BF40-2049-2094AF446A04}"/>
              </a:ext>
            </a:extLst>
          </p:cNvPr>
          <p:cNvCxnSpPr>
            <a:endCxn id="227" idx="0"/>
          </p:cNvCxnSpPr>
          <p:nvPr/>
        </p:nvCxnSpPr>
        <p:spPr>
          <a:xfrm flipH="1">
            <a:off x="6023483" y="6259392"/>
            <a:ext cx="1771" cy="792455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连接符: 肘形 228">
            <a:extLst>
              <a:ext uri="{FF2B5EF4-FFF2-40B4-BE49-F238E27FC236}">
                <a16:creationId xmlns:a16="http://schemas.microsoft.com/office/drawing/2014/main" id="{B56DAE42-7DD2-33F1-6A0B-73ECDA859E00}"/>
              </a:ext>
            </a:extLst>
          </p:cNvPr>
          <p:cNvCxnSpPr>
            <a:cxnSpLocks/>
            <a:endCxn id="231" idx="1"/>
          </p:cNvCxnSpPr>
          <p:nvPr/>
        </p:nvCxnSpPr>
        <p:spPr>
          <a:xfrm rot="10800000" flipV="1">
            <a:off x="4910429" y="7731231"/>
            <a:ext cx="910822" cy="582007"/>
          </a:xfrm>
          <a:prstGeom prst="bentConnector3">
            <a:avLst>
              <a:gd name="adj1" fmla="val -3182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AF7FD25F-F203-4470-9AF9-1E71D315FC05}"/>
              </a:ext>
            </a:extLst>
          </p:cNvPr>
          <p:cNvCxnSpPr>
            <a:cxnSpLocks/>
            <a:stCxn id="226" idx="0"/>
          </p:cNvCxnSpPr>
          <p:nvPr/>
        </p:nvCxnSpPr>
        <p:spPr>
          <a:xfrm flipV="1">
            <a:off x="4581622" y="6569336"/>
            <a:ext cx="0" cy="1307129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文本框 230">
            <a:extLst>
              <a:ext uri="{FF2B5EF4-FFF2-40B4-BE49-F238E27FC236}">
                <a16:creationId xmlns:a16="http://schemas.microsoft.com/office/drawing/2014/main" id="{5A2DB997-638C-05F1-A333-72978C54F19A}"/>
              </a:ext>
            </a:extLst>
          </p:cNvPr>
          <p:cNvSpPr txBox="1"/>
          <p:nvPr/>
        </p:nvSpPr>
        <p:spPr>
          <a:xfrm>
            <a:off x="4910429" y="7959296"/>
            <a:ext cx="976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before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pic>
        <p:nvPicPr>
          <p:cNvPr id="232" name="图片 231">
            <a:extLst>
              <a:ext uri="{FF2B5EF4-FFF2-40B4-BE49-F238E27FC236}">
                <a16:creationId xmlns:a16="http://schemas.microsoft.com/office/drawing/2014/main" id="{B3979895-828D-A5BE-CB65-8BC06322B7F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24338" y="7876465"/>
            <a:ext cx="664373" cy="694849"/>
          </a:xfrm>
          <a:prstGeom prst="rect">
            <a:avLst/>
          </a:prstGeom>
        </p:spPr>
      </p:pic>
      <p:cxnSp>
        <p:nvCxnSpPr>
          <p:cNvPr id="233" name="连接符: 肘形 232">
            <a:extLst>
              <a:ext uri="{FF2B5EF4-FFF2-40B4-BE49-F238E27FC236}">
                <a16:creationId xmlns:a16="http://schemas.microsoft.com/office/drawing/2014/main" id="{A1D3041B-3880-B80A-740A-63732C6C4224}"/>
              </a:ext>
            </a:extLst>
          </p:cNvPr>
          <p:cNvCxnSpPr>
            <a:cxnSpLocks/>
            <a:endCxn id="234" idx="3"/>
          </p:cNvCxnSpPr>
          <p:nvPr/>
        </p:nvCxnSpPr>
        <p:spPr>
          <a:xfrm>
            <a:off x="6237308" y="7736240"/>
            <a:ext cx="830878" cy="584100"/>
          </a:xfrm>
          <a:prstGeom prst="bentConnector3">
            <a:avLst>
              <a:gd name="adj1" fmla="val 185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文本框 233">
            <a:extLst>
              <a:ext uri="{FF2B5EF4-FFF2-40B4-BE49-F238E27FC236}">
                <a16:creationId xmlns:a16="http://schemas.microsoft.com/office/drawing/2014/main" id="{06E26FFC-1A59-186C-F2DC-6E852B90B89E}"/>
              </a:ext>
            </a:extLst>
          </p:cNvPr>
          <p:cNvSpPr txBox="1"/>
          <p:nvPr/>
        </p:nvSpPr>
        <p:spPr>
          <a:xfrm>
            <a:off x="6285599" y="7966397"/>
            <a:ext cx="782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after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64" name="直接箭头连接符 263">
            <a:extLst>
              <a:ext uri="{FF2B5EF4-FFF2-40B4-BE49-F238E27FC236}">
                <a16:creationId xmlns:a16="http://schemas.microsoft.com/office/drawing/2014/main" id="{C544F9CA-6B71-5E3D-47D8-FD9E4F48143E}"/>
              </a:ext>
            </a:extLst>
          </p:cNvPr>
          <p:cNvCxnSpPr>
            <a:cxnSpLocks/>
          </p:cNvCxnSpPr>
          <p:nvPr/>
        </p:nvCxnSpPr>
        <p:spPr>
          <a:xfrm flipV="1">
            <a:off x="7458172" y="6601584"/>
            <a:ext cx="0" cy="1315057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图片 274">
            <a:extLst>
              <a:ext uri="{FF2B5EF4-FFF2-40B4-BE49-F238E27FC236}">
                <a16:creationId xmlns:a16="http://schemas.microsoft.com/office/drawing/2014/main" id="{B7D057BC-F0BB-5B1F-42FE-0739948A15C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64023" y="7876465"/>
            <a:ext cx="664373" cy="694849"/>
          </a:xfrm>
          <a:prstGeom prst="rect">
            <a:avLst/>
          </a:prstGeom>
        </p:spPr>
      </p:pic>
      <p:sp>
        <p:nvSpPr>
          <p:cNvPr id="276" name="矩形: 圆角 275">
            <a:extLst>
              <a:ext uri="{FF2B5EF4-FFF2-40B4-BE49-F238E27FC236}">
                <a16:creationId xmlns:a16="http://schemas.microsoft.com/office/drawing/2014/main" id="{D08BC347-0AFE-CCC2-E1D9-8670A8EFEF15}"/>
              </a:ext>
            </a:extLst>
          </p:cNvPr>
          <p:cNvSpPr/>
          <p:nvPr/>
        </p:nvSpPr>
        <p:spPr>
          <a:xfrm>
            <a:off x="9402995" y="7051141"/>
            <a:ext cx="1070152" cy="671705"/>
          </a:xfrm>
          <a:prstGeom prst="roundRect">
            <a:avLst/>
          </a:prstGeom>
          <a:ln>
            <a:solidFill>
              <a:srgbClr val="C6C4C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LLM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77" name="直接箭头连接符 276">
            <a:extLst>
              <a:ext uri="{FF2B5EF4-FFF2-40B4-BE49-F238E27FC236}">
                <a16:creationId xmlns:a16="http://schemas.microsoft.com/office/drawing/2014/main" id="{4B2EB8C6-9FFA-907F-BAC5-27B2734E8135}"/>
              </a:ext>
            </a:extLst>
          </p:cNvPr>
          <p:cNvCxnSpPr>
            <a:endCxn id="276" idx="0"/>
          </p:cNvCxnSpPr>
          <p:nvPr/>
        </p:nvCxnSpPr>
        <p:spPr>
          <a:xfrm flipH="1">
            <a:off x="9938071" y="6258686"/>
            <a:ext cx="1771" cy="792455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连接符: 肘形 277">
            <a:extLst>
              <a:ext uri="{FF2B5EF4-FFF2-40B4-BE49-F238E27FC236}">
                <a16:creationId xmlns:a16="http://schemas.microsoft.com/office/drawing/2014/main" id="{53CC8894-10E4-67D3-A07F-6F1C9D357A86}"/>
              </a:ext>
            </a:extLst>
          </p:cNvPr>
          <p:cNvCxnSpPr>
            <a:cxnSpLocks/>
            <a:endCxn id="280" idx="1"/>
          </p:cNvCxnSpPr>
          <p:nvPr/>
        </p:nvCxnSpPr>
        <p:spPr>
          <a:xfrm rot="10800000" flipV="1">
            <a:off x="8825017" y="7730525"/>
            <a:ext cx="910822" cy="582007"/>
          </a:xfrm>
          <a:prstGeom prst="bentConnector3">
            <a:avLst>
              <a:gd name="adj1" fmla="val -3182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箭头连接符 278">
            <a:extLst>
              <a:ext uri="{FF2B5EF4-FFF2-40B4-BE49-F238E27FC236}">
                <a16:creationId xmlns:a16="http://schemas.microsoft.com/office/drawing/2014/main" id="{7CADEC52-EC92-103B-551A-B86F4759D79B}"/>
              </a:ext>
            </a:extLst>
          </p:cNvPr>
          <p:cNvCxnSpPr>
            <a:cxnSpLocks/>
            <a:stCxn id="275" idx="0"/>
          </p:cNvCxnSpPr>
          <p:nvPr/>
        </p:nvCxnSpPr>
        <p:spPr>
          <a:xfrm flipV="1">
            <a:off x="8496210" y="6568630"/>
            <a:ext cx="0" cy="1307835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文本框 279">
            <a:extLst>
              <a:ext uri="{FF2B5EF4-FFF2-40B4-BE49-F238E27FC236}">
                <a16:creationId xmlns:a16="http://schemas.microsoft.com/office/drawing/2014/main" id="{59957869-3DFE-72BD-5808-DF662A88BA03}"/>
              </a:ext>
            </a:extLst>
          </p:cNvPr>
          <p:cNvSpPr txBox="1"/>
          <p:nvPr/>
        </p:nvSpPr>
        <p:spPr>
          <a:xfrm>
            <a:off x="8825017" y="7958590"/>
            <a:ext cx="976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before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pic>
        <p:nvPicPr>
          <p:cNvPr id="281" name="图片 280">
            <a:extLst>
              <a:ext uri="{FF2B5EF4-FFF2-40B4-BE49-F238E27FC236}">
                <a16:creationId xmlns:a16="http://schemas.microsoft.com/office/drawing/2014/main" id="{40045D26-0FF7-00D5-BB3F-14A2A256902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38926" y="7876465"/>
            <a:ext cx="664373" cy="694849"/>
          </a:xfrm>
          <a:prstGeom prst="rect">
            <a:avLst/>
          </a:prstGeom>
        </p:spPr>
      </p:pic>
      <p:cxnSp>
        <p:nvCxnSpPr>
          <p:cNvPr id="282" name="连接符: 肘形 281">
            <a:extLst>
              <a:ext uri="{FF2B5EF4-FFF2-40B4-BE49-F238E27FC236}">
                <a16:creationId xmlns:a16="http://schemas.microsoft.com/office/drawing/2014/main" id="{5E4AD9EF-2ABD-ED72-DB5F-2CCF640C4C4E}"/>
              </a:ext>
            </a:extLst>
          </p:cNvPr>
          <p:cNvCxnSpPr>
            <a:cxnSpLocks/>
            <a:endCxn id="283" idx="3"/>
          </p:cNvCxnSpPr>
          <p:nvPr/>
        </p:nvCxnSpPr>
        <p:spPr>
          <a:xfrm>
            <a:off x="10151896" y="7735534"/>
            <a:ext cx="830878" cy="584100"/>
          </a:xfrm>
          <a:prstGeom prst="bentConnector3">
            <a:avLst>
              <a:gd name="adj1" fmla="val 185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文本框 282">
            <a:extLst>
              <a:ext uri="{FF2B5EF4-FFF2-40B4-BE49-F238E27FC236}">
                <a16:creationId xmlns:a16="http://schemas.microsoft.com/office/drawing/2014/main" id="{0C761883-76E6-E701-60D9-52F4D155CF37}"/>
              </a:ext>
            </a:extLst>
          </p:cNvPr>
          <p:cNvSpPr txBox="1"/>
          <p:nvPr/>
        </p:nvSpPr>
        <p:spPr>
          <a:xfrm>
            <a:off x="10200187" y="7965691"/>
            <a:ext cx="782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after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84" name="直接箭头连接符 283">
            <a:extLst>
              <a:ext uri="{FF2B5EF4-FFF2-40B4-BE49-F238E27FC236}">
                <a16:creationId xmlns:a16="http://schemas.microsoft.com/office/drawing/2014/main" id="{BCE61542-165F-B93A-695A-92B4A569E142}"/>
              </a:ext>
            </a:extLst>
          </p:cNvPr>
          <p:cNvCxnSpPr>
            <a:cxnSpLocks/>
          </p:cNvCxnSpPr>
          <p:nvPr/>
        </p:nvCxnSpPr>
        <p:spPr>
          <a:xfrm flipV="1">
            <a:off x="11372760" y="6600878"/>
            <a:ext cx="0" cy="1315057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5" name="图片 284">
            <a:extLst>
              <a:ext uri="{FF2B5EF4-FFF2-40B4-BE49-F238E27FC236}">
                <a16:creationId xmlns:a16="http://schemas.microsoft.com/office/drawing/2014/main" id="{30D2A731-B889-6085-773F-49104F401E2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6836" y="7876465"/>
            <a:ext cx="664373" cy="694849"/>
          </a:xfrm>
          <a:prstGeom prst="rect">
            <a:avLst/>
          </a:prstGeom>
        </p:spPr>
      </p:pic>
      <p:sp>
        <p:nvSpPr>
          <p:cNvPr id="286" name="矩形: 圆角 285">
            <a:extLst>
              <a:ext uri="{FF2B5EF4-FFF2-40B4-BE49-F238E27FC236}">
                <a16:creationId xmlns:a16="http://schemas.microsoft.com/office/drawing/2014/main" id="{BBEA7829-87FC-1A55-8A05-3D3D965C3AEE}"/>
              </a:ext>
            </a:extLst>
          </p:cNvPr>
          <p:cNvSpPr/>
          <p:nvPr/>
        </p:nvSpPr>
        <p:spPr>
          <a:xfrm>
            <a:off x="1775808" y="7024687"/>
            <a:ext cx="1070152" cy="671705"/>
          </a:xfrm>
          <a:prstGeom prst="roundRect">
            <a:avLst/>
          </a:prstGeom>
          <a:ln>
            <a:solidFill>
              <a:srgbClr val="C6C4C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LLM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87" name="直接箭头连接符 286">
            <a:extLst>
              <a:ext uri="{FF2B5EF4-FFF2-40B4-BE49-F238E27FC236}">
                <a16:creationId xmlns:a16="http://schemas.microsoft.com/office/drawing/2014/main" id="{6B69130E-4449-2D83-3BF2-5A7918A856BD}"/>
              </a:ext>
            </a:extLst>
          </p:cNvPr>
          <p:cNvCxnSpPr>
            <a:endCxn id="286" idx="0"/>
          </p:cNvCxnSpPr>
          <p:nvPr/>
        </p:nvCxnSpPr>
        <p:spPr>
          <a:xfrm flipH="1">
            <a:off x="2310884" y="6232232"/>
            <a:ext cx="1771" cy="792455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连接符: 肘形 287">
            <a:extLst>
              <a:ext uri="{FF2B5EF4-FFF2-40B4-BE49-F238E27FC236}">
                <a16:creationId xmlns:a16="http://schemas.microsoft.com/office/drawing/2014/main" id="{494BE1DE-9D1E-E251-818A-C692968BBB09}"/>
              </a:ext>
            </a:extLst>
          </p:cNvPr>
          <p:cNvCxnSpPr>
            <a:cxnSpLocks/>
            <a:endCxn id="290" idx="1"/>
          </p:cNvCxnSpPr>
          <p:nvPr/>
        </p:nvCxnSpPr>
        <p:spPr>
          <a:xfrm rot="10800000" flipV="1">
            <a:off x="1197830" y="7704071"/>
            <a:ext cx="910822" cy="582007"/>
          </a:xfrm>
          <a:prstGeom prst="bentConnector3">
            <a:avLst>
              <a:gd name="adj1" fmla="val -3182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箭头连接符 288">
            <a:extLst>
              <a:ext uri="{FF2B5EF4-FFF2-40B4-BE49-F238E27FC236}">
                <a16:creationId xmlns:a16="http://schemas.microsoft.com/office/drawing/2014/main" id="{06AEDB06-3467-3C79-5659-341E9D516F53}"/>
              </a:ext>
            </a:extLst>
          </p:cNvPr>
          <p:cNvCxnSpPr>
            <a:cxnSpLocks/>
            <a:stCxn id="285" idx="0"/>
          </p:cNvCxnSpPr>
          <p:nvPr/>
        </p:nvCxnSpPr>
        <p:spPr>
          <a:xfrm flipV="1">
            <a:off x="869023" y="6542176"/>
            <a:ext cx="0" cy="1334289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文本框 289">
            <a:extLst>
              <a:ext uri="{FF2B5EF4-FFF2-40B4-BE49-F238E27FC236}">
                <a16:creationId xmlns:a16="http://schemas.microsoft.com/office/drawing/2014/main" id="{E21CD057-84AF-81D8-8C74-676D51A1CC96}"/>
              </a:ext>
            </a:extLst>
          </p:cNvPr>
          <p:cNvSpPr txBox="1"/>
          <p:nvPr/>
        </p:nvSpPr>
        <p:spPr>
          <a:xfrm>
            <a:off x="1197830" y="7932136"/>
            <a:ext cx="976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before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pic>
        <p:nvPicPr>
          <p:cNvPr id="291" name="图片 290">
            <a:extLst>
              <a:ext uri="{FF2B5EF4-FFF2-40B4-BE49-F238E27FC236}">
                <a16:creationId xmlns:a16="http://schemas.microsoft.com/office/drawing/2014/main" id="{415AB682-3FD8-9A69-0E93-CADED566679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11739" y="7876465"/>
            <a:ext cx="664373" cy="694849"/>
          </a:xfrm>
          <a:prstGeom prst="rect">
            <a:avLst/>
          </a:prstGeom>
        </p:spPr>
      </p:pic>
      <p:cxnSp>
        <p:nvCxnSpPr>
          <p:cNvPr id="292" name="连接符: 肘形 291">
            <a:extLst>
              <a:ext uri="{FF2B5EF4-FFF2-40B4-BE49-F238E27FC236}">
                <a16:creationId xmlns:a16="http://schemas.microsoft.com/office/drawing/2014/main" id="{1DF2D155-431A-730E-C0F0-AD52CCACD459}"/>
              </a:ext>
            </a:extLst>
          </p:cNvPr>
          <p:cNvCxnSpPr>
            <a:cxnSpLocks/>
            <a:endCxn id="293" idx="3"/>
          </p:cNvCxnSpPr>
          <p:nvPr/>
        </p:nvCxnSpPr>
        <p:spPr>
          <a:xfrm>
            <a:off x="2524709" y="7709080"/>
            <a:ext cx="830878" cy="584100"/>
          </a:xfrm>
          <a:prstGeom prst="bentConnector3">
            <a:avLst>
              <a:gd name="adj1" fmla="val -1646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文本框 292">
            <a:extLst>
              <a:ext uri="{FF2B5EF4-FFF2-40B4-BE49-F238E27FC236}">
                <a16:creationId xmlns:a16="http://schemas.microsoft.com/office/drawing/2014/main" id="{034C9235-5ABE-896D-B551-BDEF73AE0214}"/>
              </a:ext>
            </a:extLst>
          </p:cNvPr>
          <p:cNvSpPr txBox="1"/>
          <p:nvPr/>
        </p:nvSpPr>
        <p:spPr>
          <a:xfrm>
            <a:off x="2573000" y="7939237"/>
            <a:ext cx="782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after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94" name="直接箭头连接符 293">
            <a:extLst>
              <a:ext uri="{FF2B5EF4-FFF2-40B4-BE49-F238E27FC236}">
                <a16:creationId xmlns:a16="http://schemas.microsoft.com/office/drawing/2014/main" id="{7BBF45D7-D093-A280-26C8-D4223EF720E6}"/>
              </a:ext>
            </a:extLst>
          </p:cNvPr>
          <p:cNvCxnSpPr>
            <a:cxnSpLocks/>
          </p:cNvCxnSpPr>
          <p:nvPr/>
        </p:nvCxnSpPr>
        <p:spPr>
          <a:xfrm flipV="1">
            <a:off x="3745573" y="6574424"/>
            <a:ext cx="0" cy="1315057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5" name="图片 294">
            <a:extLst>
              <a:ext uri="{FF2B5EF4-FFF2-40B4-BE49-F238E27FC236}">
                <a16:creationId xmlns:a16="http://schemas.microsoft.com/office/drawing/2014/main" id="{1B31DB61-0FA5-CC3E-B301-B2D120A7D64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3148041" y="7876465"/>
            <a:ext cx="664373" cy="694849"/>
          </a:xfrm>
          <a:prstGeom prst="rect">
            <a:avLst/>
          </a:prstGeom>
        </p:spPr>
      </p:pic>
      <p:sp>
        <p:nvSpPr>
          <p:cNvPr id="296" name="矩形: 圆角 295">
            <a:extLst>
              <a:ext uri="{FF2B5EF4-FFF2-40B4-BE49-F238E27FC236}">
                <a16:creationId xmlns:a16="http://schemas.microsoft.com/office/drawing/2014/main" id="{9B02C18A-21AC-6E5E-77FE-4D3325303EA2}"/>
              </a:ext>
            </a:extLst>
          </p:cNvPr>
          <p:cNvSpPr/>
          <p:nvPr/>
        </p:nvSpPr>
        <p:spPr>
          <a:xfrm>
            <a:off x="-1909069" y="6973744"/>
            <a:ext cx="1070152" cy="671705"/>
          </a:xfrm>
          <a:prstGeom prst="roundRect">
            <a:avLst/>
          </a:prstGeom>
          <a:ln>
            <a:solidFill>
              <a:srgbClr val="C6C4C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LLM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AD47CCDD-A0AE-9E2C-9BE4-15925B179D12}"/>
              </a:ext>
            </a:extLst>
          </p:cNvPr>
          <p:cNvCxnSpPr>
            <a:cxnSpLocks/>
          </p:cNvCxnSpPr>
          <p:nvPr/>
        </p:nvCxnSpPr>
        <p:spPr>
          <a:xfrm flipH="1">
            <a:off x="-1335492" y="6181289"/>
            <a:ext cx="1771" cy="792455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连接符: 肘形 297">
            <a:extLst>
              <a:ext uri="{FF2B5EF4-FFF2-40B4-BE49-F238E27FC236}">
                <a16:creationId xmlns:a16="http://schemas.microsoft.com/office/drawing/2014/main" id="{26C9B994-9501-374E-A7A1-FF21762E276E}"/>
              </a:ext>
            </a:extLst>
          </p:cNvPr>
          <p:cNvCxnSpPr>
            <a:cxnSpLocks/>
            <a:endCxn id="300" idx="1"/>
          </p:cNvCxnSpPr>
          <p:nvPr/>
        </p:nvCxnSpPr>
        <p:spPr>
          <a:xfrm rot="10800000" flipV="1">
            <a:off x="-2487047" y="7653128"/>
            <a:ext cx="910822" cy="582007"/>
          </a:xfrm>
          <a:prstGeom prst="bentConnector3">
            <a:avLst>
              <a:gd name="adj1" fmla="val -3182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7779B767-EC9F-45F8-8C23-891A646C47E7}"/>
              </a:ext>
            </a:extLst>
          </p:cNvPr>
          <p:cNvCxnSpPr>
            <a:cxnSpLocks/>
            <a:stCxn id="295" idx="0"/>
          </p:cNvCxnSpPr>
          <p:nvPr/>
        </p:nvCxnSpPr>
        <p:spPr>
          <a:xfrm flipV="1">
            <a:off x="-2815854" y="7230716"/>
            <a:ext cx="0" cy="645749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文本框 299">
            <a:extLst>
              <a:ext uri="{FF2B5EF4-FFF2-40B4-BE49-F238E27FC236}">
                <a16:creationId xmlns:a16="http://schemas.microsoft.com/office/drawing/2014/main" id="{EE1E7A4F-F2F2-2669-432F-3A74FD63DDE7}"/>
              </a:ext>
            </a:extLst>
          </p:cNvPr>
          <p:cNvSpPr txBox="1"/>
          <p:nvPr/>
        </p:nvSpPr>
        <p:spPr>
          <a:xfrm>
            <a:off x="-2487047" y="7881193"/>
            <a:ext cx="976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before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pic>
        <p:nvPicPr>
          <p:cNvPr id="301" name="图片 300">
            <a:extLst>
              <a:ext uri="{FF2B5EF4-FFF2-40B4-BE49-F238E27FC236}">
                <a16:creationId xmlns:a16="http://schemas.microsoft.com/office/drawing/2014/main" id="{77D79EED-7D68-18E6-7C24-0727F8945AD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273138" y="7876465"/>
            <a:ext cx="664373" cy="694849"/>
          </a:xfrm>
          <a:prstGeom prst="rect">
            <a:avLst/>
          </a:prstGeom>
        </p:spPr>
      </p:pic>
      <p:cxnSp>
        <p:nvCxnSpPr>
          <p:cNvPr id="302" name="连接符: 肘形 301">
            <a:extLst>
              <a:ext uri="{FF2B5EF4-FFF2-40B4-BE49-F238E27FC236}">
                <a16:creationId xmlns:a16="http://schemas.microsoft.com/office/drawing/2014/main" id="{21524D24-3FEE-F760-12A3-5D6369B09BBC}"/>
              </a:ext>
            </a:extLst>
          </p:cNvPr>
          <p:cNvCxnSpPr>
            <a:cxnSpLocks/>
            <a:endCxn id="301" idx="1"/>
          </p:cNvCxnSpPr>
          <p:nvPr/>
        </p:nvCxnSpPr>
        <p:spPr>
          <a:xfrm>
            <a:off x="-1160168" y="7658137"/>
            <a:ext cx="887030" cy="565753"/>
          </a:xfrm>
          <a:prstGeom prst="bentConnector3">
            <a:avLst>
              <a:gd name="adj1" fmla="val -1543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文本框 302">
            <a:extLst>
              <a:ext uri="{FF2B5EF4-FFF2-40B4-BE49-F238E27FC236}">
                <a16:creationId xmlns:a16="http://schemas.microsoft.com/office/drawing/2014/main" id="{57563625-2098-DF6D-B447-3DF3B1F71091}"/>
              </a:ext>
            </a:extLst>
          </p:cNvPr>
          <p:cNvSpPr txBox="1"/>
          <p:nvPr/>
        </p:nvSpPr>
        <p:spPr>
          <a:xfrm>
            <a:off x="-1111877" y="7888294"/>
            <a:ext cx="782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after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304" name="直接箭头连接符 303">
            <a:extLst>
              <a:ext uri="{FF2B5EF4-FFF2-40B4-BE49-F238E27FC236}">
                <a16:creationId xmlns:a16="http://schemas.microsoft.com/office/drawing/2014/main" id="{5E167E1A-6D33-E250-FCF0-5A5982CFC3A5}"/>
              </a:ext>
            </a:extLst>
          </p:cNvPr>
          <p:cNvCxnSpPr>
            <a:cxnSpLocks/>
            <a:stCxn id="301" idx="0"/>
          </p:cNvCxnSpPr>
          <p:nvPr/>
        </p:nvCxnSpPr>
        <p:spPr>
          <a:xfrm flipV="1">
            <a:off x="59049" y="6523481"/>
            <a:ext cx="1647" cy="1352984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7023E20-5EA1-722A-C4D5-1F27E017E612}"/>
              </a:ext>
            </a:extLst>
          </p:cNvPr>
          <p:cNvSpPr txBox="1"/>
          <p:nvPr/>
        </p:nvSpPr>
        <p:spPr>
          <a:xfrm>
            <a:off x="-2584946" y="11472035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interpolate</a:t>
            </a:r>
            <a:endParaRPr lang="zh-CN" altLang="en-US" sz="20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9B18E3-EC01-344C-E4BC-5424AEA6510B}"/>
              </a:ext>
            </a:extLst>
          </p:cNvPr>
          <p:cNvSpPr txBox="1"/>
          <p:nvPr/>
        </p:nvSpPr>
        <p:spPr>
          <a:xfrm>
            <a:off x="9660805" y="11455073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interpolate</a:t>
            </a:r>
            <a:endParaRPr lang="zh-CN" altLang="en-US" sz="20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F9DDD7-6728-AA6D-CF18-36D7C66B077D}"/>
              </a:ext>
            </a:extLst>
          </p:cNvPr>
          <p:cNvSpPr txBox="1"/>
          <p:nvPr/>
        </p:nvSpPr>
        <p:spPr>
          <a:xfrm>
            <a:off x="2347017" y="3934843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6"/>
                </a:solidFill>
              </a:rPr>
              <a:t>Task: </a:t>
            </a:r>
            <a:r>
              <a:rPr lang="zh-CN" altLang="en-US" sz="2400" b="1" dirty="0">
                <a:solidFill>
                  <a:schemeClr val="accent6"/>
                </a:solidFill>
              </a:rPr>
              <a:t>Make Meringue</a:t>
            </a:r>
          </a:p>
        </p:txBody>
      </p:sp>
    </p:spTree>
    <p:extLst>
      <p:ext uri="{BB962C8B-B14F-4D97-AF65-F5344CB8AC3E}">
        <p14:creationId xmlns:p14="http://schemas.microsoft.com/office/powerpoint/2010/main" val="233137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E662A5A9-234B-220F-C224-2A225D36D0CF}"/>
              </a:ext>
            </a:extLst>
          </p:cNvPr>
          <p:cNvSpPr txBox="1"/>
          <p:nvPr/>
        </p:nvSpPr>
        <p:spPr>
          <a:xfrm>
            <a:off x="-467042" y="-234936"/>
            <a:ext cx="2364750" cy="400110"/>
          </a:xfrm>
          <a:prstGeom prst="rect">
            <a:avLst/>
          </a:prstGeom>
          <a:noFill/>
          <a:ln w="38100">
            <a:solidFill>
              <a:srgbClr val="92D05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Seen Observation</a:t>
            </a:r>
            <a:endParaRPr lang="zh-CN" altLang="en-US" sz="20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2404B6-7AD1-B3EA-F573-1AE9CCDA789E}"/>
              </a:ext>
            </a:extLst>
          </p:cNvPr>
          <p:cNvSpPr txBox="1"/>
          <p:nvPr/>
        </p:nvSpPr>
        <p:spPr>
          <a:xfrm>
            <a:off x="2665679" y="-234936"/>
            <a:ext cx="3246402" cy="40011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Intermediate Supervision</a:t>
            </a:r>
            <a:endParaRPr lang="zh-CN" altLang="en-US" sz="20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1FAC0A-102E-7B7A-7D82-E5D50AD24FAA}"/>
              </a:ext>
            </a:extLst>
          </p:cNvPr>
          <p:cNvSpPr txBox="1"/>
          <p:nvPr/>
        </p:nvSpPr>
        <p:spPr>
          <a:xfrm>
            <a:off x="6680052" y="-234936"/>
            <a:ext cx="2222083" cy="400110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Predicted Action</a:t>
            </a:r>
            <a:endParaRPr lang="zh-CN" altLang="en-US" sz="2000" b="1" dirty="0"/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73C77482-E70E-EF3B-E84E-3D06C3FC182B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466729" y="5233271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A30DF2A-CBD4-6290-9234-6184046AA1C2}"/>
              </a:ext>
            </a:extLst>
          </p:cNvPr>
          <p:cNvPicPr>
            <a:picLocks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201342" y="5205283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BF79559E-875D-490C-4D48-93450EA6CF86}"/>
              </a:ext>
            </a:extLst>
          </p:cNvPr>
          <p:cNvPicPr>
            <a:picLocks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877712" y="5312530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DFD9D671-149D-1820-9DAC-D019978E735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4077479" y="528609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08AE294-6CF5-EB0F-2C6D-7DFC0107E080}"/>
                  </a:ext>
                </a:extLst>
              </p:cNvPr>
              <p:cNvSpPr txBox="1"/>
              <p:nvPr/>
            </p:nvSpPr>
            <p:spPr>
              <a:xfrm>
                <a:off x="-3625777" y="6975425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08AE294-6CF5-EB0F-2C6D-7DFC0107E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25777" y="6975425"/>
                <a:ext cx="94826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文本框 98">
            <a:extLst>
              <a:ext uri="{FF2B5EF4-FFF2-40B4-BE49-F238E27FC236}">
                <a16:creationId xmlns:a16="http://schemas.microsoft.com/office/drawing/2014/main" id="{F5742466-758E-12CB-73B3-4DE4CB3CDCCD}"/>
              </a:ext>
            </a:extLst>
          </p:cNvPr>
          <p:cNvSpPr txBox="1"/>
          <p:nvPr/>
        </p:nvSpPr>
        <p:spPr>
          <a:xfrm>
            <a:off x="-467042" y="10816680"/>
            <a:ext cx="11081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(b)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especially visual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observations obtained by interpolation</a:t>
            </a:r>
            <a:endParaRPr lang="zh-CN" altLang="en-US" sz="2000" b="1" dirty="0"/>
          </a:p>
        </p:txBody>
      </p: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4ECB3427-667B-3AC9-77DD-8770B9C02672}"/>
              </a:ext>
            </a:extLst>
          </p:cNvPr>
          <p:cNvCxnSpPr>
            <a:cxnSpLocks/>
            <a:stCxn id="86" idx="2"/>
            <a:endCxn id="73" idx="1"/>
          </p:cNvCxnSpPr>
          <p:nvPr/>
        </p:nvCxnSpPr>
        <p:spPr>
          <a:xfrm rot="16200000" flipH="1">
            <a:off x="-2011082" y="6296528"/>
            <a:ext cx="2591704" cy="487282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63B1157F-10A3-9449-EE5F-4B39B0BE2D9F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0968527" y="531854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7B1C750-F336-8FB8-D4EA-1066558D9F7A}"/>
                  </a:ext>
                </a:extLst>
              </p:cNvPr>
              <p:cNvSpPr txBox="1"/>
              <p:nvPr/>
            </p:nvSpPr>
            <p:spPr>
              <a:xfrm>
                <a:off x="11675968" y="6878820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7B1C750-F336-8FB8-D4EA-1066558D9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5968" y="6878820"/>
                <a:ext cx="948267" cy="496611"/>
              </a:xfrm>
              <a:prstGeom prst="rect">
                <a:avLst/>
              </a:prstGeom>
              <a:blipFill>
                <a:blip r:embed="rId9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C72F82A-2963-C023-6D0C-13E43F2FFB89}"/>
              </a:ext>
            </a:extLst>
          </p:cNvPr>
          <p:cNvCxnSpPr>
            <a:cxnSpLocks/>
          </p:cNvCxnSpPr>
          <p:nvPr/>
        </p:nvCxnSpPr>
        <p:spPr>
          <a:xfrm>
            <a:off x="-1917479" y="5999286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F5D5D7A-DFC7-3110-032C-6948F799FDB8}"/>
              </a:ext>
            </a:extLst>
          </p:cNvPr>
          <p:cNvCxnSpPr>
            <a:cxnSpLocks/>
          </p:cNvCxnSpPr>
          <p:nvPr/>
        </p:nvCxnSpPr>
        <p:spPr>
          <a:xfrm>
            <a:off x="1736253" y="5999286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CF96194-4D2A-8569-6C90-DDB359445F9C}"/>
              </a:ext>
            </a:extLst>
          </p:cNvPr>
          <p:cNvCxnSpPr>
            <a:cxnSpLocks/>
          </p:cNvCxnSpPr>
          <p:nvPr/>
        </p:nvCxnSpPr>
        <p:spPr>
          <a:xfrm>
            <a:off x="5405728" y="5999286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560D4D0-CF5D-A0F1-D3DB-2EF138903DB9}"/>
              </a:ext>
            </a:extLst>
          </p:cNvPr>
          <p:cNvCxnSpPr>
            <a:cxnSpLocks/>
            <a:stCxn id="83" idx="3"/>
            <a:endCxn id="3" idx="1"/>
          </p:cNvCxnSpPr>
          <p:nvPr/>
        </p:nvCxnSpPr>
        <p:spPr>
          <a:xfrm>
            <a:off x="9037712" y="6032530"/>
            <a:ext cx="1930815" cy="60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288391F-96CC-13C5-AFEB-F608D3BC94D7}"/>
              </a:ext>
            </a:extLst>
          </p:cNvPr>
          <p:cNvSpPr txBox="1"/>
          <p:nvPr/>
        </p:nvSpPr>
        <p:spPr>
          <a:xfrm>
            <a:off x="-1592220" y="5645343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E3D87D3-B30C-3D0C-7153-35DDC781B7E5}"/>
              </a:ext>
            </a:extLst>
          </p:cNvPr>
          <p:cNvSpPr txBox="1"/>
          <p:nvPr/>
        </p:nvSpPr>
        <p:spPr>
          <a:xfrm>
            <a:off x="2007974" y="5645343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3E6EEDB-9B63-97C0-5CC4-2EEC07E753B4}"/>
              </a:ext>
            </a:extLst>
          </p:cNvPr>
          <p:cNvSpPr txBox="1"/>
          <p:nvPr/>
        </p:nvSpPr>
        <p:spPr>
          <a:xfrm>
            <a:off x="5558420" y="5645343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871BE20-CA55-D8D7-96A7-7C888D660250}"/>
              </a:ext>
            </a:extLst>
          </p:cNvPr>
          <p:cNvSpPr txBox="1"/>
          <p:nvPr/>
        </p:nvSpPr>
        <p:spPr>
          <a:xfrm>
            <a:off x="9144000" y="5657869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9E7BB5D-5DE5-2D51-F291-AB844FE5F523}"/>
              </a:ext>
            </a:extLst>
          </p:cNvPr>
          <p:cNvSpPr txBox="1"/>
          <p:nvPr/>
        </p:nvSpPr>
        <p:spPr>
          <a:xfrm>
            <a:off x="1737920" y="4415113"/>
            <a:ext cx="5139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(a)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condition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supervision</a:t>
            </a:r>
            <a:endParaRPr lang="zh-CN" altLang="en-US" sz="2000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6E3C7E7-C50D-2054-AF26-88E351E19AF0}"/>
              </a:ext>
            </a:extLst>
          </p:cNvPr>
          <p:cNvSpPr txBox="1"/>
          <p:nvPr/>
        </p:nvSpPr>
        <p:spPr>
          <a:xfrm>
            <a:off x="-1616597" y="15549318"/>
            <a:ext cx="12695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(a)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condition supervision obtained from various preprocessing methods</a:t>
            </a:r>
            <a:endParaRPr lang="zh-CN" altLang="en-US" sz="2000" b="1" dirty="0"/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7F2A3251-3920-0E60-9FE6-6CC7719E3DDC}"/>
              </a:ext>
            </a:extLst>
          </p:cNvPr>
          <p:cNvSpPr/>
          <p:nvPr/>
        </p:nvSpPr>
        <p:spPr>
          <a:xfrm>
            <a:off x="1721184" y="9578572"/>
            <a:ext cx="5093028" cy="9004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Latent Space Temporal Logical Interpolation Module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73B3EF8A-DC2D-362F-3264-29D9496401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704" y="6973748"/>
            <a:ext cx="451012" cy="401683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AD8C8D06-4107-3F74-2CAD-7D3C78B9B5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3117" y="6947983"/>
            <a:ext cx="421439" cy="401684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3EDE74F4-2B90-EDFD-0672-FB36E9FF58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7674" y="7005416"/>
            <a:ext cx="457079" cy="370016"/>
          </a:xfrm>
          <a:prstGeom prst="rect">
            <a:avLst/>
          </a:prstGeom>
        </p:spPr>
      </p:pic>
      <p:cxnSp>
        <p:nvCxnSpPr>
          <p:cNvPr id="97" name="连接符: 肘形 96">
            <a:extLst>
              <a:ext uri="{FF2B5EF4-FFF2-40B4-BE49-F238E27FC236}">
                <a16:creationId xmlns:a16="http://schemas.microsoft.com/office/drawing/2014/main" id="{35B077EA-580D-22AE-25E5-45B957B743D3}"/>
              </a:ext>
            </a:extLst>
          </p:cNvPr>
          <p:cNvCxnSpPr>
            <a:cxnSpLocks/>
            <a:stCxn id="5" idx="2"/>
            <a:endCxn id="73" idx="3"/>
          </p:cNvCxnSpPr>
          <p:nvPr/>
        </p:nvCxnSpPr>
        <p:spPr>
          <a:xfrm rot="5400000">
            <a:off x="8155476" y="6034167"/>
            <a:ext cx="2653363" cy="533589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连接符: 肘形 100">
            <a:extLst>
              <a:ext uri="{FF2B5EF4-FFF2-40B4-BE49-F238E27FC236}">
                <a16:creationId xmlns:a16="http://schemas.microsoft.com/office/drawing/2014/main" id="{98B69CD6-EA8D-AED2-1B12-C4138A0E4676}"/>
              </a:ext>
            </a:extLst>
          </p:cNvPr>
          <p:cNvCxnSpPr>
            <a:cxnSpLocks/>
            <a:stCxn id="262" idx="0"/>
            <a:endCxn id="79" idx="2"/>
          </p:cNvCxnSpPr>
          <p:nvPr/>
        </p:nvCxnSpPr>
        <p:spPr>
          <a:xfrm rot="16200000" flipV="1">
            <a:off x="1921315" y="6062327"/>
            <a:ext cx="1035769" cy="366197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连接符: 肘形 115">
            <a:extLst>
              <a:ext uri="{FF2B5EF4-FFF2-40B4-BE49-F238E27FC236}">
                <a16:creationId xmlns:a16="http://schemas.microsoft.com/office/drawing/2014/main" id="{0A807A1C-AD24-E05F-2DCD-559F733ADD71}"/>
              </a:ext>
            </a:extLst>
          </p:cNvPr>
          <p:cNvCxnSpPr>
            <a:cxnSpLocks/>
            <a:stCxn id="262" idx="0"/>
            <a:endCxn id="96" idx="2"/>
          </p:cNvCxnSpPr>
          <p:nvPr/>
        </p:nvCxnSpPr>
        <p:spPr>
          <a:xfrm rot="5400000" flipH="1" flipV="1">
            <a:off x="5560316" y="6085303"/>
            <a:ext cx="1035768" cy="361602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文本框 119">
            <a:extLst>
              <a:ext uri="{FF2B5EF4-FFF2-40B4-BE49-F238E27FC236}">
                <a16:creationId xmlns:a16="http://schemas.microsoft.com/office/drawing/2014/main" id="{58882C0C-0AD1-A5F5-DFD3-F49A401DAAD6}"/>
              </a:ext>
            </a:extLst>
          </p:cNvPr>
          <p:cNvSpPr txBox="1"/>
          <p:nvPr/>
        </p:nvSpPr>
        <p:spPr>
          <a:xfrm>
            <a:off x="4374411" y="7956651"/>
            <a:ext cx="4982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interpolated latent features supervision</a:t>
            </a:r>
            <a:endParaRPr lang="zh-CN" altLang="en-US" sz="2000" b="1" dirty="0"/>
          </a:p>
        </p:txBody>
      </p:sp>
      <p:pic>
        <p:nvPicPr>
          <p:cNvPr id="236" name="图片 235">
            <a:extLst>
              <a:ext uri="{FF2B5EF4-FFF2-40B4-BE49-F238E27FC236}">
                <a16:creationId xmlns:a16="http://schemas.microsoft.com/office/drawing/2014/main" id="{85033A7E-6C74-D8C1-478F-5AA2E3079FB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4077479" y="789717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237" name="图片 236">
            <a:extLst>
              <a:ext uri="{FF2B5EF4-FFF2-40B4-BE49-F238E27FC236}">
                <a16:creationId xmlns:a16="http://schemas.microsoft.com/office/drawing/2014/main" id="{94560E64-3C35-596D-7F06-D7C20AA7AE1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1129671" y="789717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文本框 237">
                <a:extLst>
                  <a:ext uri="{FF2B5EF4-FFF2-40B4-BE49-F238E27FC236}">
                    <a16:creationId xmlns:a16="http://schemas.microsoft.com/office/drawing/2014/main" id="{D431A3B0-429C-8C54-317C-91F072CE3935}"/>
                  </a:ext>
                </a:extLst>
              </p:cNvPr>
              <p:cNvSpPr txBox="1"/>
              <p:nvPr/>
            </p:nvSpPr>
            <p:spPr>
              <a:xfrm>
                <a:off x="-3468317" y="2406724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38" name="文本框 237">
                <a:extLst>
                  <a:ext uri="{FF2B5EF4-FFF2-40B4-BE49-F238E27FC236}">
                    <a16:creationId xmlns:a16="http://schemas.microsoft.com/office/drawing/2014/main" id="{D431A3B0-429C-8C54-317C-91F072CE3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68317" y="2406724"/>
                <a:ext cx="94826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BD1EDB13-6BFE-A3A4-3ADB-BC3C68FF41F1}"/>
                  </a:ext>
                </a:extLst>
              </p:cNvPr>
              <p:cNvSpPr txBox="1"/>
              <p:nvPr/>
            </p:nvSpPr>
            <p:spPr>
              <a:xfrm>
                <a:off x="11675968" y="2389251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BD1EDB13-6BFE-A3A4-3ADB-BC3C68FF4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5968" y="2389251"/>
                <a:ext cx="948267" cy="496611"/>
              </a:xfrm>
              <a:prstGeom prst="rect">
                <a:avLst/>
              </a:prstGeom>
              <a:blipFill>
                <a:blip r:embed="rId14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文本框 239">
            <a:extLst>
              <a:ext uri="{FF2B5EF4-FFF2-40B4-BE49-F238E27FC236}">
                <a16:creationId xmlns:a16="http://schemas.microsoft.com/office/drawing/2014/main" id="{18CEF9C7-1B6B-7D12-C4E4-16EDD8EFBBCB}"/>
              </a:ext>
            </a:extLst>
          </p:cNvPr>
          <p:cNvSpPr txBox="1"/>
          <p:nvPr/>
        </p:nvSpPr>
        <p:spPr>
          <a:xfrm>
            <a:off x="-420704" y="743817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241" name="文本框 240">
            <a:extLst>
              <a:ext uri="{FF2B5EF4-FFF2-40B4-BE49-F238E27FC236}">
                <a16:creationId xmlns:a16="http://schemas.microsoft.com/office/drawing/2014/main" id="{CD77F28F-5BA5-1106-03EB-90CE1BC4889C}"/>
              </a:ext>
            </a:extLst>
          </p:cNvPr>
          <p:cNvSpPr txBox="1"/>
          <p:nvPr/>
        </p:nvSpPr>
        <p:spPr>
          <a:xfrm>
            <a:off x="6886324" y="788208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000" b="1" dirty="0"/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F4C29F1A-74DE-617A-7D5E-07E6F511E24D}"/>
              </a:ext>
            </a:extLst>
          </p:cNvPr>
          <p:cNvSpPr txBox="1"/>
          <p:nvPr/>
        </p:nvSpPr>
        <p:spPr>
          <a:xfrm>
            <a:off x="3216849" y="784482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cxnSp>
        <p:nvCxnSpPr>
          <p:cNvPr id="243" name="直接箭头连接符 242">
            <a:extLst>
              <a:ext uri="{FF2B5EF4-FFF2-40B4-BE49-F238E27FC236}">
                <a16:creationId xmlns:a16="http://schemas.microsoft.com/office/drawing/2014/main" id="{C7E069DD-ABDD-4E4F-4319-5FB7487B95FA}"/>
              </a:ext>
            </a:extLst>
          </p:cNvPr>
          <p:cNvCxnSpPr>
            <a:cxnSpLocks/>
          </p:cNvCxnSpPr>
          <p:nvPr/>
        </p:nvCxnSpPr>
        <p:spPr>
          <a:xfrm>
            <a:off x="-1917479" y="1509717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直接箭头连接符 243">
            <a:extLst>
              <a:ext uri="{FF2B5EF4-FFF2-40B4-BE49-F238E27FC236}">
                <a16:creationId xmlns:a16="http://schemas.microsoft.com/office/drawing/2014/main" id="{8748A101-99B3-A4F1-6466-4DF8ED52169E}"/>
              </a:ext>
            </a:extLst>
          </p:cNvPr>
          <p:cNvCxnSpPr>
            <a:cxnSpLocks/>
          </p:cNvCxnSpPr>
          <p:nvPr/>
        </p:nvCxnSpPr>
        <p:spPr>
          <a:xfrm>
            <a:off x="1736253" y="1509717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直接箭头连接符 244">
            <a:extLst>
              <a:ext uri="{FF2B5EF4-FFF2-40B4-BE49-F238E27FC236}">
                <a16:creationId xmlns:a16="http://schemas.microsoft.com/office/drawing/2014/main" id="{B7834DEA-4D65-230B-4C59-CE7A366F58E3}"/>
              </a:ext>
            </a:extLst>
          </p:cNvPr>
          <p:cNvCxnSpPr>
            <a:cxnSpLocks/>
          </p:cNvCxnSpPr>
          <p:nvPr/>
        </p:nvCxnSpPr>
        <p:spPr>
          <a:xfrm>
            <a:off x="5405728" y="1509717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箭头连接符 245">
            <a:extLst>
              <a:ext uri="{FF2B5EF4-FFF2-40B4-BE49-F238E27FC236}">
                <a16:creationId xmlns:a16="http://schemas.microsoft.com/office/drawing/2014/main" id="{8622091B-832C-8521-BC46-1F3A8A03E097}"/>
              </a:ext>
            </a:extLst>
          </p:cNvPr>
          <p:cNvCxnSpPr>
            <a:cxnSpLocks/>
          </p:cNvCxnSpPr>
          <p:nvPr/>
        </p:nvCxnSpPr>
        <p:spPr>
          <a:xfrm>
            <a:off x="9087775" y="1509717"/>
            <a:ext cx="19529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7" name="文本框 246">
            <a:extLst>
              <a:ext uri="{FF2B5EF4-FFF2-40B4-BE49-F238E27FC236}">
                <a16:creationId xmlns:a16="http://schemas.microsoft.com/office/drawing/2014/main" id="{F91E1A83-33D5-AD7E-BFA8-9E87A9CD17BB}"/>
              </a:ext>
            </a:extLst>
          </p:cNvPr>
          <p:cNvSpPr txBox="1"/>
          <p:nvPr/>
        </p:nvSpPr>
        <p:spPr>
          <a:xfrm>
            <a:off x="-1592220" y="1155774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3E2B88C9-46F9-38BB-BF8C-188F6AB730B5}"/>
              </a:ext>
            </a:extLst>
          </p:cNvPr>
          <p:cNvSpPr txBox="1"/>
          <p:nvPr/>
        </p:nvSpPr>
        <p:spPr>
          <a:xfrm>
            <a:off x="2007974" y="1155774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249" name="文本框 248">
            <a:extLst>
              <a:ext uri="{FF2B5EF4-FFF2-40B4-BE49-F238E27FC236}">
                <a16:creationId xmlns:a16="http://schemas.microsoft.com/office/drawing/2014/main" id="{0D1C7C16-8190-0210-F1E2-54FFBF1C2B33}"/>
              </a:ext>
            </a:extLst>
          </p:cNvPr>
          <p:cNvSpPr txBox="1"/>
          <p:nvPr/>
        </p:nvSpPr>
        <p:spPr>
          <a:xfrm>
            <a:off x="5558420" y="1155774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250" name="文本框 249">
            <a:extLst>
              <a:ext uri="{FF2B5EF4-FFF2-40B4-BE49-F238E27FC236}">
                <a16:creationId xmlns:a16="http://schemas.microsoft.com/office/drawing/2014/main" id="{AFC16A46-A278-DE4A-AAF8-B38908642527}"/>
              </a:ext>
            </a:extLst>
          </p:cNvPr>
          <p:cNvSpPr txBox="1"/>
          <p:nvPr/>
        </p:nvSpPr>
        <p:spPr>
          <a:xfrm>
            <a:off x="9160019" y="1155774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251" name="矩形: 圆角 250">
            <a:extLst>
              <a:ext uri="{FF2B5EF4-FFF2-40B4-BE49-F238E27FC236}">
                <a16:creationId xmlns:a16="http://schemas.microsoft.com/office/drawing/2014/main" id="{B5E35EF8-18A8-DBE6-4455-BBFA21BFA458}"/>
              </a:ext>
            </a:extLst>
          </p:cNvPr>
          <p:cNvSpPr/>
          <p:nvPr/>
        </p:nvSpPr>
        <p:spPr>
          <a:xfrm>
            <a:off x="2090397" y="3448842"/>
            <a:ext cx="4412080" cy="7943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Preprocess Model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252" name="连接符: 肘形 251">
            <a:extLst>
              <a:ext uri="{FF2B5EF4-FFF2-40B4-BE49-F238E27FC236}">
                <a16:creationId xmlns:a16="http://schemas.microsoft.com/office/drawing/2014/main" id="{EF388383-E979-DD6A-25C9-FD67AB8A9268}"/>
              </a:ext>
            </a:extLst>
          </p:cNvPr>
          <p:cNvCxnSpPr>
            <a:cxnSpLocks/>
            <a:stCxn id="238" idx="2"/>
            <a:endCxn id="251" idx="1"/>
          </p:cNvCxnSpPr>
          <p:nvPr/>
        </p:nvCxnSpPr>
        <p:spPr>
          <a:xfrm rot="16200000" flipH="1">
            <a:off x="-940711" y="814917"/>
            <a:ext cx="977636" cy="508458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连接符: 肘形 252">
            <a:extLst>
              <a:ext uri="{FF2B5EF4-FFF2-40B4-BE49-F238E27FC236}">
                <a16:creationId xmlns:a16="http://schemas.microsoft.com/office/drawing/2014/main" id="{81079FBE-CECF-AA2E-749E-621F2F1E2302}"/>
              </a:ext>
            </a:extLst>
          </p:cNvPr>
          <p:cNvCxnSpPr>
            <a:cxnSpLocks/>
            <a:stCxn id="239" idx="2"/>
            <a:endCxn id="251" idx="3"/>
          </p:cNvCxnSpPr>
          <p:nvPr/>
        </p:nvCxnSpPr>
        <p:spPr>
          <a:xfrm rot="5400000">
            <a:off x="8846209" y="542131"/>
            <a:ext cx="960163" cy="564762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连接符: 肘形 253">
            <a:extLst>
              <a:ext uri="{FF2B5EF4-FFF2-40B4-BE49-F238E27FC236}">
                <a16:creationId xmlns:a16="http://schemas.microsoft.com/office/drawing/2014/main" id="{DBA762BA-6A42-7338-AFB0-5855F8D2F6BF}"/>
              </a:ext>
            </a:extLst>
          </p:cNvPr>
          <p:cNvCxnSpPr>
            <a:cxnSpLocks/>
          </p:cNvCxnSpPr>
          <p:nvPr/>
        </p:nvCxnSpPr>
        <p:spPr>
          <a:xfrm rot="16200000" flipV="1">
            <a:off x="1845355" y="988134"/>
            <a:ext cx="1265025" cy="3637141"/>
          </a:xfrm>
          <a:prstGeom prst="bentConnector3">
            <a:avLst>
              <a:gd name="adj1" fmla="val 59131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连接符: 肘形 254">
            <a:extLst>
              <a:ext uri="{FF2B5EF4-FFF2-40B4-BE49-F238E27FC236}">
                <a16:creationId xmlns:a16="http://schemas.microsoft.com/office/drawing/2014/main" id="{3A407B27-6566-176F-DE0A-78DBB981F683}"/>
              </a:ext>
            </a:extLst>
          </p:cNvPr>
          <p:cNvCxnSpPr>
            <a:cxnSpLocks/>
            <a:stCxn id="251" idx="0"/>
            <a:endCxn id="242" idx="2"/>
          </p:cNvCxnSpPr>
          <p:nvPr/>
        </p:nvCxnSpPr>
        <p:spPr>
          <a:xfrm rot="5400000" flipH="1" flipV="1">
            <a:off x="3684463" y="2836456"/>
            <a:ext cx="1224360" cy="41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连接符: 肘形 255">
            <a:extLst>
              <a:ext uri="{FF2B5EF4-FFF2-40B4-BE49-F238E27FC236}">
                <a16:creationId xmlns:a16="http://schemas.microsoft.com/office/drawing/2014/main" id="{C7B2FF11-8CD4-82EC-DDCF-18212039C145}"/>
              </a:ext>
            </a:extLst>
          </p:cNvPr>
          <p:cNvCxnSpPr>
            <a:cxnSpLocks/>
          </p:cNvCxnSpPr>
          <p:nvPr/>
        </p:nvCxnSpPr>
        <p:spPr>
          <a:xfrm flipV="1">
            <a:off x="4329182" y="2209356"/>
            <a:ext cx="3637141" cy="491338"/>
          </a:xfrm>
          <a:prstGeom prst="bentConnector3">
            <a:avLst>
              <a:gd name="adj1" fmla="val 100281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文本框 256">
            <a:extLst>
              <a:ext uri="{FF2B5EF4-FFF2-40B4-BE49-F238E27FC236}">
                <a16:creationId xmlns:a16="http://schemas.microsoft.com/office/drawing/2014/main" id="{566B24F4-F56A-0E4D-538D-24BB9837415E}"/>
              </a:ext>
            </a:extLst>
          </p:cNvPr>
          <p:cNvSpPr txBox="1"/>
          <p:nvPr/>
        </p:nvSpPr>
        <p:spPr>
          <a:xfrm>
            <a:off x="4487652" y="2882715"/>
            <a:ext cx="2848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condition supervision</a:t>
            </a:r>
            <a:endParaRPr lang="zh-CN" altLang="en-US" sz="2000" b="1" dirty="0"/>
          </a:p>
        </p:txBody>
      </p:sp>
      <p:grpSp>
        <p:nvGrpSpPr>
          <p:cNvPr id="321" name="组合 320">
            <a:extLst>
              <a:ext uri="{FF2B5EF4-FFF2-40B4-BE49-F238E27FC236}">
                <a16:creationId xmlns:a16="http://schemas.microsoft.com/office/drawing/2014/main" id="{94F068F3-D186-7F4A-97BC-C8DCCD76314A}"/>
              </a:ext>
            </a:extLst>
          </p:cNvPr>
          <p:cNvGrpSpPr/>
          <p:nvPr/>
        </p:nvGrpSpPr>
        <p:grpSpPr>
          <a:xfrm>
            <a:off x="-586219" y="8411200"/>
            <a:ext cx="9712812" cy="784230"/>
            <a:chOff x="-125413" y="7602011"/>
            <a:chExt cx="9712812" cy="784230"/>
          </a:xfrm>
        </p:grpSpPr>
        <p:sp>
          <p:nvSpPr>
            <p:cNvPr id="262" name="矩形: 圆角 261">
              <a:extLst>
                <a:ext uri="{FF2B5EF4-FFF2-40B4-BE49-F238E27FC236}">
                  <a16:creationId xmlns:a16="http://schemas.microsoft.com/office/drawing/2014/main" id="{42CA79E8-B975-E423-C2E8-A5E72AB0DCAD}"/>
                </a:ext>
              </a:extLst>
            </p:cNvPr>
            <p:cNvSpPr/>
            <p:nvPr/>
          </p:nvSpPr>
          <p:spPr>
            <a:xfrm>
              <a:off x="-125413" y="7602011"/>
              <a:ext cx="9712812" cy="7842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3FF8A1C3-C329-659D-DF4F-1620EE678869}"/>
                </a:ext>
              </a:extLst>
            </p:cNvPr>
            <p:cNvSpPr/>
            <p:nvPr/>
          </p:nvSpPr>
          <p:spPr>
            <a:xfrm>
              <a:off x="235090" y="7781503"/>
              <a:ext cx="1012744" cy="437364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841630BF-35D1-8270-32A7-440F6795F8EF}"/>
                </a:ext>
              </a:extLst>
            </p:cNvPr>
            <p:cNvSpPr/>
            <p:nvPr/>
          </p:nvSpPr>
          <p:spPr>
            <a:xfrm>
              <a:off x="1517733" y="7775444"/>
              <a:ext cx="1012744" cy="437364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34003B9E-ACBB-CDB3-7403-CADA4AD757F0}"/>
                </a:ext>
              </a:extLst>
            </p:cNvPr>
            <p:cNvSpPr/>
            <p:nvPr/>
          </p:nvSpPr>
          <p:spPr>
            <a:xfrm>
              <a:off x="2748360" y="7781503"/>
              <a:ext cx="1012744" cy="437364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62B4505D-F0F8-1082-38E3-49ED20E832CB}"/>
                </a:ext>
              </a:extLst>
            </p:cNvPr>
            <p:cNvSpPr/>
            <p:nvPr/>
          </p:nvSpPr>
          <p:spPr>
            <a:xfrm>
              <a:off x="8203233" y="7769475"/>
              <a:ext cx="1012744" cy="437364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4C639D4C-0E00-6B69-456D-8BCD6C17E4E2}"/>
                </a:ext>
              </a:extLst>
            </p:cNvPr>
            <p:cNvSpPr/>
            <p:nvPr/>
          </p:nvSpPr>
          <p:spPr>
            <a:xfrm>
              <a:off x="7007217" y="7774851"/>
              <a:ext cx="1012744" cy="437364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65EB080F-7446-2ED0-42D4-332BEBD939FE}"/>
                </a:ext>
              </a:extLst>
            </p:cNvPr>
            <p:cNvSpPr/>
            <p:nvPr/>
          </p:nvSpPr>
          <p:spPr>
            <a:xfrm>
              <a:off x="5811636" y="7774851"/>
              <a:ext cx="1012744" cy="437364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33" name="直接箭头连接符 332">
            <a:extLst>
              <a:ext uri="{FF2B5EF4-FFF2-40B4-BE49-F238E27FC236}">
                <a16:creationId xmlns:a16="http://schemas.microsoft.com/office/drawing/2014/main" id="{B9275725-1461-D8DC-345E-A6BE2A059332}"/>
              </a:ext>
            </a:extLst>
          </p:cNvPr>
          <p:cNvCxnSpPr>
            <a:cxnSpLocks/>
            <a:endCxn id="90" idx="2"/>
          </p:cNvCxnSpPr>
          <p:nvPr/>
        </p:nvCxnSpPr>
        <p:spPr>
          <a:xfrm flipV="1">
            <a:off x="4263836" y="7349667"/>
            <a:ext cx="1" cy="61449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箭头连接符 338">
            <a:extLst>
              <a:ext uri="{FF2B5EF4-FFF2-40B4-BE49-F238E27FC236}">
                <a16:creationId xmlns:a16="http://schemas.microsoft.com/office/drawing/2014/main" id="{8327877B-79C0-7A7E-C05E-35762FC4862D}"/>
              </a:ext>
            </a:extLst>
          </p:cNvPr>
          <p:cNvCxnSpPr>
            <a:cxnSpLocks/>
            <a:stCxn id="73" idx="0"/>
            <a:endCxn id="262" idx="2"/>
          </p:cNvCxnSpPr>
          <p:nvPr/>
        </p:nvCxnSpPr>
        <p:spPr>
          <a:xfrm flipV="1">
            <a:off x="4267698" y="9195430"/>
            <a:ext cx="2489" cy="38314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061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FF408584-8CAB-5314-494B-3315AD4B0B3D}"/>
              </a:ext>
            </a:extLst>
          </p:cNvPr>
          <p:cNvGrpSpPr/>
          <p:nvPr/>
        </p:nvGrpSpPr>
        <p:grpSpPr>
          <a:xfrm>
            <a:off x="119756" y="4755684"/>
            <a:ext cx="8454833" cy="1245364"/>
            <a:chOff x="-156010" y="5945846"/>
            <a:chExt cx="8454833" cy="1245364"/>
          </a:xfrm>
        </p:grpSpPr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CC640DD2-8423-D7FA-3F79-F61CF930FC63}"/>
                </a:ext>
              </a:extLst>
            </p:cNvPr>
            <p:cNvSpPr/>
            <p:nvPr/>
          </p:nvSpPr>
          <p:spPr>
            <a:xfrm>
              <a:off x="-156010" y="5945846"/>
              <a:ext cx="8454833" cy="124536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prstDash val="sys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219B67E-80AE-4CD5-6E0A-26C720AC9242}"/>
                </a:ext>
              </a:extLst>
            </p:cNvPr>
            <p:cNvSpPr/>
            <p:nvPr/>
          </p:nvSpPr>
          <p:spPr>
            <a:xfrm>
              <a:off x="861482" y="6141137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FDB9EC6-3B2F-194F-6712-9622C84D1FFC}"/>
                </a:ext>
              </a:extLst>
            </p:cNvPr>
            <p:cNvSpPr/>
            <p:nvPr/>
          </p:nvSpPr>
          <p:spPr>
            <a:xfrm>
              <a:off x="2716741" y="6141137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7F12F6D-066C-37EF-EC23-34CED3287629}"/>
                </a:ext>
              </a:extLst>
            </p:cNvPr>
            <p:cNvSpPr/>
            <p:nvPr/>
          </p:nvSpPr>
          <p:spPr>
            <a:xfrm>
              <a:off x="4572000" y="6141137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F62A3679-4EE3-64F2-9B30-634AEE6DFAC8}"/>
                </a:ext>
              </a:extLst>
            </p:cNvPr>
            <p:cNvSpPr/>
            <p:nvPr/>
          </p:nvSpPr>
          <p:spPr>
            <a:xfrm>
              <a:off x="6427259" y="6141137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663B50B0-0F90-1839-106D-F91426BD04C6}"/>
              </a:ext>
            </a:extLst>
          </p:cNvPr>
          <p:cNvSpPr txBox="1"/>
          <p:nvPr/>
        </p:nvSpPr>
        <p:spPr>
          <a:xfrm>
            <a:off x="-1582055" y="-1269520"/>
            <a:ext cx="12133943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283F8C35-88ED-BC36-EBD0-44E99A10BCAA}"/>
              </a:ext>
            </a:extLst>
          </p:cNvPr>
          <p:cNvSpPr txBox="1"/>
          <p:nvPr/>
        </p:nvSpPr>
        <p:spPr>
          <a:xfrm>
            <a:off x="1809606" y="2482496"/>
            <a:ext cx="2207504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624DC4D1-46E8-0C79-9629-5C001EE76B5C}"/>
              </a:ext>
            </a:extLst>
          </p:cNvPr>
          <p:cNvSpPr txBox="1"/>
          <p:nvPr/>
        </p:nvSpPr>
        <p:spPr>
          <a:xfrm>
            <a:off x="4881679" y="2482496"/>
            <a:ext cx="2207504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6DB0DCF9-5A43-DFCB-D570-03AF73471C17}"/>
              </a:ext>
            </a:extLst>
          </p:cNvPr>
          <p:cNvSpPr txBox="1"/>
          <p:nvPr/>
        </p:nvSpPr>
        <p:spPr>
          <a:xfrm>
            <a:off x="7953752" y="2482496"/>
            <a:ext cx="2207504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662A5A9-234B-220F-C224-2A225D36D0CF}"/>
              </a:ext>
            </a:extLst>
          </p:cNvPr>
          <p:cNvSpPr txBox="1"/>
          <p:nvPr/>
        </p:nvSpPr>
        <p:spPr>
          <a:xfrm>
            <a:off x="-1949752" y="-2025625"/>
            <a:ext cx="2364750" cy="400110"/>
          </a:xfrm>
          <a:prstGeom prst="rect">
            <a:avLst/>
          </a:prstGeom>
          <a:noFill/>
          <a:ln w="38100">
            <a:solidFill>
              <a:srgbClr val="92D05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Seen Observation</a:t>
            </a:r>
            <a:endParaRPr lang="zh-CN" altLang="en-US" sz="20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2404B6-7AD1-B3EA-F573-1AE9CCDA789E}"/>
              </a:ext>
            </a:extLst>
          </p:cNvPr>
          <p:cNvSpPr txBox="1"/>
          <p:nvPr/>
        </p:nvSpPr>
        <p:spPr>
          <a:xfrm>
            <a:off x="1336413" y="-2025625"/>
            <a:ext cx="2494594" cy="40011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Supervision Scope</a:t>
            </a:r>
            <a:endParaRPr lang="zh-CN" altLang="en-US" sz="20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1FAC0A-102E-7B7A-7D82-E5D50AD24FAA}"/>
              </a:ext>
            </a:extLst>
          </p:cNvPr>
          <p:cNvSpPr txBox="1"/>
          <p:nvPr/>
        </p:nvSpPr>
        <p:spPr>
          <a:xfrm>
            <a:off x="4752422" y="-2025625"/>
            <a:ext cx="2222083" cy="400110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Predicted Action</a:t>
            </a:r>
            <a:endParaRPr lang="zh-CN" altLang="en-US" sz="2000" b="1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5742466-758E-12CB-73B3-4DE4CB3CDCCD}"/>
              </a:ext>
            </a:extLst>
          </p:cNvPr>
          <p:cNvSpPr txBox="1"/>
          <p:nvPr/>
        </p:nvSpPr>
        <p:spPr>
          <a:xfrm>
            <a:off x="444438" y="6185290"/>
            <a:ext cx="11081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(b)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latent visual features obtained by interpolation</a:t>
            </a:r>
            <a:endParaRPr lang="zh-CN" altLang="en-US" sz="2000" b="1" dirty="0"/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3826CC69-3191-3C90-D06C-F9158033A64F}"/>
              </a:ext>
            </a:extLst>
          </p:cNvPr>
          <p:cNvSpPr/>
          <p:nvPr/>
        </p:nvSpPr>
        <p:spPr>
          <a:xfrm>
            <a:off x="7895919" y="-2025370"/>
            <a:ext cx="2446765" cy="39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Latent Feature</a:t>
            </a:r>
            <a:endParaRPr lang="zh-CN" altLang="en-US" sz="2000" b="1" dirty="0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139EEDE3-4D13-EEA7-229A-7F757CA479A9}"/>
              </a:ext>
            </a:extLst>
          </p:cNvPr>
          <p:cNvSpPr txBox="1"/>
          <p:nvPr/>
        </p:nvSpPr>
        <p:spPr>
          <a:xfrm>
            <a:off x="-1169767" y="1909404"/>
            <a:ext cx="12695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(a)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condition supervision obtained from various preprocessing methods</a:t>
            </a:r>
            <a:endParaRPr lang="zh-CN" altLang="en-US" sz="20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7A8E0E-21BF-BDF8-D45D-9EF1345D017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188053" y="-123989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0E1F836-D28D-82DC-67FF-4717BB0E75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019097" y="-123989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47533F8-3F47-2EE3-1383-E6ED8CABC398}"/>
                  </a:ext>
                </a:extLst>
              </p:cNvPr>
              <p:cNvSpPr txBox="1"/>
              <p:nvPr/>
            </p:nvSpPr>
            <p:spPr>
              <a:xfrm>
                <a:off x="-3578891" y="377111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47533F8-3F47-2EE3-1383-E6ED8CABC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78891" y="377111"/>
                <a:ext cx="94826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61A7BF-176A-BC6F-0313-C7A7EDD86702}"/>
                  </a:ext>
                </a:extLst>
              </p:cNvPr>
              <p:cNvSpPr txBox="1"/>
              <p:nvPr/>
            </p:nvSpPr>
            <p:spPr>
              <a:xfrm>
                <a:off x="11565394" y="359638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61A7BF-176A-BC6F-0313-C7A7EDD86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394" y="359638"/>
                <a:ext cx="948267" cy="496611"/>
              </a:xfrm>
              <a:prstGeom prst="rect">
                <a:avLst/>
              </a:prstGeom>
              <a:blipFill>
                <a:blip r:embed="rId11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7E1BA5F-44F3-585C-481B-A6574FA6002B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-2028053" y="-519896"/>
            <a:ext cx="130471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D621EB6-F65D-60DF-31EE-7C1B092B919C}"/>
              </a:ext>
            </a:extLst>
          </p:cNvPr>
          <p:cNvSpPr txBox="1"/>
          <p:nvPr/>
        </p:nvSpPr>
        <p:spPr>
          <a:xfrm>
            <a:off x="-549879" y="-878303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450C7AD-3F65-61F8-36C9-76841A6C779A}"/>
              </a:ext>
            </a:extLst>
          </p:cNvPr>
          <p:cNvSpPr txBox="1"/>
          <p:nvPr/>
        </p:nvSpPr>
        <p:spPr>
          <a:xfrm>
            <a:off x="2486061" y="-878303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710B1C-BBEE-B65D-930A-F7C797A1E178}"/>
              </a:ext>
            </a:extLst>
          </p:cNvPr>
          <p:cNvSpPr txBox="1"/>
          <p:nvPr/>
        </p:nvSpPr>
        <p:spPr>
          <a:xfrm>
            <a:off x="5440765" y="-878303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9D53584-FC6C-444C-1F84-B975CED52B32}"/>
              </a:ext>
            </a:extLst>
          </p:cNvPr>
          <p:cNvSpPr txBox="1"/>
          <p:nvPr/>
        </p:nvSpPr>
        <p:spPr>
          <a:xfrm>
            <a:off x="8217435" y="-878303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F70FFC88-8D3F-DF6E-6ED1-777B95884FB2}"/>
              </a:ext>
            </a:extLst>
          </p:cNvPr>
          <p:cNvSpPr/>
          <p:nvPr/>
        </p:nvSpPr>
        <p:spPr>
          <a:xfrm>
            <a:off x="1979823" y="896716"/>
            <a:ext cx="4412080" cy="7943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Text-Level Supervision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316CCC1D-1435-84C2-FA72-956E6C695AFB}"/>
              </a:ext>
            </a:extLst>
          </p:cNvPr>
          <p:cNvCxnSpPr>
            <a:cxnSpLocks/>
            <a:stCxn id="4" idx="2"/>
            <a:endCxn id="72" idx="1"/>
          </p:cNvCxnSpPr>
          <p:nvPr/>
        </p:nvCxnSpPr>
        <p:spPr>
          <a:xfrm rot="16200000" flipH="1">
            <a:off x="-790028" y="-1475953"/>
            <a:ext cx="455123" cy="508458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连接符: 肘形 75">
            <a:extLst>
              <a:ext uri="{FF2B5EF4-FFF2-40B4-BE49-F238E27FC236}">
                <a16:creationId xmlns:a16="http://schemas.microsoft.com/office/drawing/2014/main" id="{B6FCCD1D-50FA-C9A5-945F-BF27F8874653}"/>
              </a:ext>
            </a:extLst>
          </p:cNvPr>
          <p:cNvCxnSpPr>
            <a:cxnSpLocks/>
            <a:stCxn id="5" idx="2"/>
            <a:endCxn id="72" idx="3"/>
          </p:cNvCxnSpPr>
          <p:nvPr/>
        </p:nvCxnSpPr>
        <p:spPr>
          <a:xfrm rot="5400000">
            <a:off x="8996891" y="-1748738"/>
            <a:ext cx="437650" cy="564762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52124B1D-8C54-E7CB-A685-CB65793BA3CA}"/>
              </a:ext>
            </a:extLst>
          </p:cNvPr>
          <p:cNvCxnSpPr>
            <a:cxnSpLocks/>
            <a:stCxn id="72" idx="0"/>
          </p:cNvCxnSpPr>
          <p:nvPr/>
        </p:nvCxnSpPr>
        <p:spPr>
          <a:xfrm rot="16200000" flipV="1">
            <a:off x="3853336" y="564189"/>
            <a:ext cx="658705" cy="635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9A6C4A69-4BF3-8876-ECD8-97187F50EAF2}"/>
              </a:ext>
            </a:extLst>
          </p:cNvPr>
          <p:cNvSpPr txBox="1"/>
          <p:nvPr/>
        </p:nvSpPr>
        <p:spPr>
          <a:xfrm>
            <a:off x="-1262467" y="2482496"/>
            <a:ext cx="2207504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CD058774-1A0B-C8E3-64B4-B7C55260AC5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209822" y="245399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E84D206F-C478-1ABA-8A86-10590D14BB3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997328" y="245399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3FEF952-192A-F4F9-528E-C8E6DFF74FDA}"/>
                  </a:ext>
                </a:extLst>
              </p:cNvPr>
              <p:cNvSpPr txBox="1"/>
              <p:nvPr/>
            </p:nvSpPr>
            <p:spPr>
              <a:xfrm>
                <a:off x="-3600660" y="4071006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3FEF952-192A-F4F9-528E-C8E6DFF7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0660" y="4071006"/>
                <a:ext cx="94826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C6E655A-2201-3057-84D4-854ED8980E2A}"/>
                  </a:ext>
                </a:extLst>
              </p:cNvPr>
              <p:cNvSpPr txBox="1"/>
              <p:nvPr/>
            </p:nvSpPr>
            <p:spPr>
              <a:xfrm>
                <a:off x="11543625" y="4053533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C6E655A-2201-3057-84D4-854ED8980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3625" y="4053533"/>
                <a:ext cx="948267" cy="496611"/>
              </a:xfrm>
              <a:prstGeom prst="rect">
                <a:avLst/>
              </a:prstGeom>
              <a:blipFill>
                <a:blip r:embed="rId13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0C9C9461-F880-BC15-BEA6-6323607E4E1E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>
            <a:off x="-2049822" y="3173999"/>
            <a:ext cx="130471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AB89E4D9-E17B-8E90-31C5-6147EFCAEE0B}"/>
              </a:ext>
            </a:extLst>
          </p:cNvPr>
          <p:cNvSpPr txBox="1"/>
          <p:nvPr/>
        </p:nvSpPr>
        <p:spPr>
          <a:xfrm>
            <a:off x="-571648" y="2815592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685F5AD-79B5-CFC6-3790-D0752D851382}"/>
              </a:ext>
            </a:extLst>
          </p:cNvPr>
          <p:cNvSpPr txBox="1"/>
          <p:nvPr/>
        </p:nvSpPr>
        <p:spPr>
          <a:xfrm>
            <a:off x="2486061" y="2815592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5E8D6F2-16AF-195D-5E9D-2370EA21D742}"/>
              </a:ext>
            </a:extLst>
          </p:cNvPr>
          <p:cNvSpPr txBox="1"/>
          <p:nvPr/>
        </p:nvSpPr>
        <p:spPr>
          <a:xfrm>
            <a:off x="5440765" y="2815592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5AF52D5-27FA-8C65-D12E-ABCC4C70D5CB}"/>
              </a:ext>
            </a:extLst>
          </p:cNvPr>
          <p:cNvSpPr txBox="1"/>
          <p:nvPr/>
        </p:nvSpPr>
        <p:spPr>
          <a:xfrm>
            <a:off x="8195666" y="2815592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8DB35546-1018-4517-9CAC-7365E3FEB8DC}"/>
              </a:ext>
            </a:extLst>
          </p:cNvPr>
          <p:cNvCxnSpPr>
            <a:cxnSpLocks/>
            <a:stCxn id="62" idx="0"/>
            <a:endCxn id="46" idx="2"/>
          </p:cNvCxnSpPr>
          <p:nvPr/>
        </p:nvCxnSpPr>
        <p:spPr>
          <a:xfrm rot="16200000" flipV="1">
            <a:off x="240691" y="3550155"/>
            <a:ext cx="1001415" cy="180022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4B8891EA-BA37-439C-7C64-54852836045B}"/>
              </a:ext>
            </a:extLst>
          </p:cNvPr>
          <p:cNvCxnSpPr>
            <a:cxnSpLocks/>
            <a:stCxn id="64" idx="0"/>
            <a:endCxn id="77" idx="2"/>
          </p:cNvCxnSpPr>
          <p:nvPr/>
        </p:nvCxnSpPr>
        <p:spPr>
          <a:xfrm rot="16200000" flipV="1">
            <a:off x="2704357" y="4158562"/>
            <a:ext cx="1001415" cy="58341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连接符: 肘形 89">
            <a:extLst>
              <a:ext uri="{FF2B5EF4-FFF2-40B4-BE49-F238E27FC236}">
                <a16:creationId xmlns:a16="http://schemas.microsoft.com/office/drawing/2014/main" id="{17D1F33E-3FC9-78B8-8324-96AC030CD634}"/>
              </a:ext>
            </a:extLst>
          </p:cNvPr>
          <p:cNvCxnSpPr>
            <a:cxnSpLocks/>
            <a:stCxn id="65" idx="0"/>
            <a:endCxn id="78" idx="2"/>
          </p:cNvCxnSpPr>
          <p:nvPr/>
        </p:nvCxnSpPr>
        <p:spPr>
          <a:xfrm rot="5400000" flipH="1" flipV="1">
            <a:off x="5168022" y="4133567"/>
            <a:ext cx="1001415" cy="63340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连接符: 肘形 97">
            <a:extLst>
              <a:ext uri="{FF2B5EF4-FFF2-40B4-BE49-F238E27FC236}">
                <a16:creationId xmlns:a16="http://schemas.microsoft.com/office/drawing/2014/main" id="{363C2802-F37F-29FD-5C95-E7081FE98F24}"/>
              </a:ext>
            </a:extLst>
          </p:cNvPr>
          <p:cNvCxnSpPr>
            <a:cxnSpLocks/>
            <a:stCxn id="66" idx="0"/>
            <a:endCxn id="79" idx="2"/>
          </p:cNvCxnSpPr>
          <p:nvPr/>
        </p:nvCxnSpPr>
        <p:spPr>
          <a:xfrm rot="5400000" flipH="1" flipV="1">
            <a:off x="7631688" y="3525160"/>
            <a:ext cx="1001415" cy="18502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连接符: 肘形 111">
            <a:extLst>
              <a:ext uri="{FF2B5EF4-FFF2-40B4-BE49-F238E27FC236}">
                <a16:creationId xmlns:a16="http://schemas.microsoft.com/office/drawing/2014/main" id="{7F9C5C29-4D33-81E3-25EE-1A63D2EFBFBE}"/>
              </a:ext>
            </a:extLst>
          </p:cNvPr>
          <p:cNvCxnSpPr>
            <a:cxnSpLocks/>
            <a:stCxn id="50" idx="2"/>
            <a:endCxn id="118" idx="1"/>
          </p:cNvCxnSpPr>
          <p:nvPr/>
        </p:nvCxnSpPr>
        <p:spPr>
          <a:xfrm rot="16200000" flipH="1">
            <a:off x="-1926232" y="3332377"/>
            <a:ext cx="845695" cy="324628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连接符: 肘形 114">
            <a:extLst>
              <a:ext uri="{FF2B5EF4-FFF2-40B4-BE49-F238E27FC236}">
                <a16:creationId xmlns:a16="http://schemas.microsoft.com/office/drawing/2014/main" id="{46C08AAF-EC7B-82AC-7C8A-6F33206C305A}"/>
              </a:ext>
            </a:extLst>
          </p:cNvPr>
          <p:cNvCxnSpPr>
            <a:cxnSpLocks/>
            <a:stCxn id="51" idx="2"/>
            <a:endCxn id="118" idx="3"/>
          </p:cNvCxnSpPr>
          <p:nvPr/>
        </p:nvCxnSpPr>
        <p:spPr>
          <a:xfrm rot="5400000">
            <a:off x="9882063" y="3242670"/>
            <a:ext cx="828222" cy="344317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9D5DA18-25B9-8989-B74F-497C6828CE0F}"/>
              </a:ext>
            </a:extLst>
          </p:cNvPr>
          <p:cNvSpPr txBox="1"/>
          <p:nvPr/>
        </p:nvSpPr>
        <p:spPr>
          <a:xfrm>
            <a:off x="9602709" y="4905820"/>
            <a:ext cx="2496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interpolate</a:t>
            </a: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631413-BB37-CB07-BFAE-5DAFB810C9AD}"/>
              </a:ext>
            </a:extLst>
          </p:cNvPr>
          <p:cNvSpPr txBox="1"/>
          <p:nvPr/>
        </p:nvSpPr>
        <p:spPr>
          <a:xfrm>
            <a:off x="-2376633" y="4956460"/>
            <a:ext cx="2496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interpolate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143BE0-EDB5-F685-C9FB-E1B17FA48ED9}"/>
              </a:ext>
            </a:extLst>
          </p:cNvPr>
          <p:cNvSpPr txBox="1"/>
          <p:nvPr/>
        </p:nvSpPr>
        <p:spPr>
          <a:xfrm>
            <a:off x="4240177" y="316297"/>
            <a:ext cx="6808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event, task class, graph, language instructions…</a:t>
            </a:r>
            <a:endParaRPr lang="zh-CN" altLang="en-US" sz="2400" dirty="0"/>
          </a:p>
        </p:txBody>
      </p:sp>
      <p:sp>
        <p:nvSpPr>
          <p:cNvPr id="9" name="流程图: 手动操作 8">
            <a:extLst>
              <a:ext uri="{FF2B5EF4-FFF2-40B4-BE49-F238E27FC236}">
                <a16:creationId xmlns:a16="http://schemas.microsoft.com/office/drawing/2014/main" id="{5BD1AC25-0D25-AEDA-51E0-54A05A9CB8C0}"/>
              </a:ext>
            </a:extLst>
          </p:cNvPr>
          <p:cNvSpPr/>
          <p:nvPr/>
        </p:nvSpPr>
        <p:spPr>
          <a:xfrm rot="16200000">
            <a:off x="389263" y="7474229"/>
            <a:ext cx="1067124" cy="612124"/>
          </a:xfrm>
          <a:prstGeom prst="flowChartManualOperatio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流程图: 手动操作 10">
            <a:extLst>
              <a:ext uri="{FF2B5EF4-FFF2-40B4-BE49-F238E27FC236}">
                <a16:creationId xmlns:a16="http://schemas.microsoft.com/office/drawing/2014/main" id="{97B7E28A-AF68-5214-D535-4ABCD1379637}"/>
              </a:ext>
            </a:extLst>
          </p:cNvPr>
          <p:cNvSpPr/>
          <p:nvPr/>
        </p:nvSpPr>
        <p:spPr>
          <a:xfrm rot="5400000">
            <a:off x="1107949" y="7474229"/>
            <a:ext cx="1067124" cy="612124"/>
          </a:xfrm>
          <a:prstGeom prst="flowChartManualOperatio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4398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B2C1D3FB-98AD-C6F7-7C23-11ADDB7FD213}"/>
              </a:ext>
            </a:extLst>
          </p:cNvPr>
          <p:cNvSpPr txBox="1"/>
          <p:nvPr/>
        </p:nvSpPr>
        <p:spPr>
          <a:xfrm>
            <a:off x="299298" y="2440161"/>
            <a:ext cx="1863772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D2CF378-F87B-8526-D4CA-5CDBBB500F3D}"/>
              </a:ext>
            </a:extLst>
          </p:cNvPr>
          <p:cNvSpPr txBox="1"/>
          <p:nvPr/>
        </p:nvSpPr>
        <p:spPr>
          <a:xfrm>
            <a:off x="6694953" y="2453999"/>
            <a:ext cx="1697982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FF408584-8CAB-5314-494B-3315AD4B0B3D}"/>
              </a:ext>
            </a:extLst>
          </p:cNvPr>
          <p:cNvGrpSpPr/>
          <p:nvPr/>
        </p:nvGrpSpPr>
        <p:grpSpPr>
          <a:xfrm>
            <a:off x="2307771" y="4683114"/>
            <a:ext cx="4242594" cy="1245364"/>
            <a:chOff x="2032005" y="5887790"/>
            <a:chExt cx="4242594" cy="1245364"/>
          </a:xfrm>
        </p:grpSpPr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CC640DD2-8423-D7FA-3F79-F61CF930FC63}"/>
                </a:ext>
              </a:extLst>
            </p:cNvPr>
            <p:cNvSpPr/>
            <p:nvPr/>
          </p:nvSpPr>
          <p:spPr>
            <a:xfrm>
              <a:off x="2032005" y="5887790"/>
              <a:ext cx="4242594" cy="124536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prstDash val="sys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219B67E-80AE-4CD5-6E0A-26C720AC9242}"/>
                </a:ext>
              </a:extLst>
            </p:cNvPr>
            <p:cNvSpPr/>
            <p:nvPr/>
          </p:nvSpPr>
          <p:spPr>
            <a:xfrm>
              <a:off x="2307944" y="6096389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FDB9EC6-3B2F-194F-6712-9622C84D1FFC}"/>
                </a:ext>
              </a:extLst>
            </p:cNvPr>
            <p:cNvSpPr/>
            <p:nvPr/>
          </p:nvSpPr>
          <p:spPr>
            <a:xfrm>
              <a:off x="3616452" y="6095651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7F12F6D-066C-37EF-EC23-34CED3287629}"/>
                </a:ext>
              </a:extLst>
            </p:cNvPr>
            <p:cNvSpPr/>
            <p:nvPr/>
          </p:nvSpPr>
          <p:spPr>
            <a:xfrm>
              <a:off x="4924960" y="6095982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663B50B0-0F90-1839-106D-F91426BD04C6}"/>
              </a:ext>
            </a:extLst>
          </p:cNvPr>
          <p:cNvSpPr txBox="1"/>
          <p:nvPr/>
        </p:nvSpPr>
        <p:spPr>
          <a:xfrm>
            <a:off x="-1582055" y="-1269520"/>
            <a:ext cx="12395198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662A5A9-234B-220F-C224-2A225D36D0CF}"/>
              </a:ext>
            </a:extLst>
          </p:cNvPr>
          <p:cNvSpPr txBox="1"/>
          <p:nvPr/>
        </p:nvSpPr>
        <p:spPr>
          <a:xfrm>
            <a:off x="-1949752" y="-2025625"/>
            <a:ext cx="2364750" cy="400110"/>
          </a:xfrm>
          <a:prstGeom prst="rect">
            <a:avLst/>
          </a:prstGeom>
          <a:noFill/>
          <a:ln w="38100">
            <a:solidFill>
              <a:srgbClr val="92D05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Seen Observation</a:t>
            </a:r>
            <a:endParaRPr lang="zh-CN" altLang="en-US" sz="20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2404B6-7AD1-B3EA-F573-1AE9CCDA789E}"/>
              </a:ext>
            </a:extLst>
          </p:cNvPr>
          <p:cNvSpPr txBox="1"/>
          <p:nvPr/>
        </p:nvSpPr>
        <p:spPr>
          <a:xfrm>
            <a:off x="1336413" y="-2025625"/>
            <a:ext cx="2494594" cy="40011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Supervision Scope</a:t>
            </a:r>
            <a:endParaRPr lang="zh-CN" altLang="en-US" sz="20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1FAC0A-102E-7B7A-7D82-E5D50AD24FAA}"/>
              </a:ext>
            </a:extLst>
          </p:cNvPr>
          <p:cNvSpPr txBox="1"/>
          <p:nvPr/>
        </p:nvSpPr>
        <p:spPr>
          <a:xfrm>
            <a:off x="4752422" y="-2025625"/>
            <a:ext cx="2222083" cy="400110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Predicted Action</a:t>
            </a:r>
            <a:endParaRPr lang="zh-CN" altLang="en-US" sz="2000" b="1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5742466-758E-12CB-73B3-4DE4CB3CDCCD}"/>
              </a:ext>
            </a:extLst>
          </p:cNvPr>
          <p:cNvSpPr txBox="1"/>
          <p:nvPr/>
        </p:nvSpPr>
        <p:spPr>
          <a:xfrm>
            <a:off x="281191" y="6078923"/>
            <a:ext cx="8346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(b)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latent visual features obtained by interpolation</a:t>
            </a:r>
            <a:endParaRPr lang="zh-CN" altLang="en-US" sz="2000" b="1" dirty="0"/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3826CC69-3191-3C90-D06C-F9158033A64F}"/>
              </a:ext>
            </a:extLst>
          </p:cNvPr>
          <p:cNvSpPr/>
          <p:nvPr/>
        </p:nvSpPr>
        <p:spPr>
          <a:xfrm>
            <a:off x="7895919" y="-2025370"/>
            <a:ext cx="2446765" cy="39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Latent Feature</a:t>
            </a:r>
            <a:endParaRPr lang="zh-CN" altLang="en-US" sz="2000" b="1" dirty="0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139EEDE3-4D13-EEA7-229A-7F757CA479A9}"/>
              </a:ext>
            </a:extLst>
          </p:cNvPr>
          <p:cNvSpPr txBox="1"/>
          <p:nvPr/>
        </p:nvSpPr>
        <p:spPr>
          <a:xfrm>
            <a:off x="-1160322" y="1821981"/>
            <a:ext cx="12695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(a)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condition supervision obtained from various preprocessing methods</a:t>
            </a:r>
            <a:endParaRPr lang="zh-CN" altLang="en-US" sz="20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7A8E0E-21BF-BDF8-D45D-9EF1345D017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188053" y="-123989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0E1F836-D28D-82DC-67FF-4717BB0E75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019097" y="-123989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47533F8-3F47-2EE3-1383-E6ED8CABC398}"/>
                  </a:ext>
                </a:extLst>
              </p:cNvPr>
              <p:cNvSpPr txBox="1"/>
              <p:nvPr/>
            </p:nvSpPr>
            <p:spPr>
              <a:xfrm>
                <a:off x="-3578891" y="377111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47533F8-3F47-2EE3-1383-E6ED8CABC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78891" y="377111"/>
                <a:ext cx="94826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61A7BF-176A-BC6F-0313-C7A7EDD86702}"/>
                  </a:ext>
                </a:extLst>
              </p:cNvPr>
              <p:cNvSpPr txBox="1"/>
              <p:nvPr/>
            </p:nvSpPr>
            <p:spPr>
              <a:xfrm>
                <a:off x="11565394" y="359638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61A7BF-176A-BC6F-0313-C7A7EDD86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394" y="359638"/>
                <a:ext cx="948267" cy="496611"/>
              </a:xfrm>
              <a:prstGeom prst="rect">
                <a:avLst/>
              </a:prstGeom>
              <a:blipFill>
                <a:blip r:embed="rId6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7E1BA5F-44F3-585C-481B-A6574FA6002B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-2028053" y="-519896"/>
            <a:ext cx="130471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D621EB6-F65D-60DF-31EE-7C1B092B919C}"/>
              </a:ext>
            </a:extLst>
          </p:cNvPr>
          <p:cNvSpPr txBox="1"/>
          <p:nvPr/>
        </p:nvSpPr>
        <p:spPr>
          <a:xfrm>
            <a:off x="-1254432" y="-911207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450C7AD-3F65-61F8-36C9-76841A6C779A}"/>
              </a:ext>
            </a:extLst>
          </p:cNvPr>
          <p:cNvSpPr txBox="1"/>
          <p:nvPr/>
        </p:nvSpPr>
        <p:spPr>
          <a:xfrm>
            <a:off x="2486061" y="-905991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710B1C-BBEE-B65D-930A-F7C797A1E178}"/>
              </a:ext>
            </a:extLst>
          </p:cNvPr>
          <p:cNvSpPr txBox="1"/>
          <p:nvPr/>
        </p:nvSpPr>
        <p:spPr>
          <a:xfrm>
            <a:off x="5440764" y="-890050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9D53584-FC6C-444C-1F84-B975CED52B32}"/>
              </a:ext>
            </a:extLst>
          </p:cNvPr>
          <p:cNvSpPr txBox="1"/>
          <p:nvPr/>
        </p:nvSpPr>
        <p:spPr>
          <a:xfrm>
            <a:off x="8790746" y="-905735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F70FFC88-8D3F-DF6E-6ED1-777B95884FB2}"/>
              </a:ext>
            </a:extLst>
          </p:cNvPr>
          <p:cNvSpPr/>
          <p:nvPr/>
        </p:nvSpPr>
        <p:spPr>
          <a:xfrm>
            <a:off x="1979823" y="896716"/>
            <a:ext cx="4412080" cy="7943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Text-Level Supervision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316CCC1D-1435-84C2-FA72-956E6C695AFB}"/>
              </a:ext>
            </a:extLst>
          </p:cNvPr>
          <p:cNvCxnSpPr>
            <a:cxnSpLocks/>
            <a:stCxn id="4" idx="2"/>
            <a:endCxn id="72" idx="1"/>
          </p:cNvCxnSpPr>
          <p:nvPr/>
        </p:nvCxnSpPr>
        <p:spPr>
          <a:xfrm rot="16200000" flipH="1">
            <a:off x="-790028" y="-1475953"/>
            <a:ext cx="455123" cy="508458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连接符: 肘形 75">
            <a:extLst>
              <a:ext uri="{FF2B5EF4-FFF2-40B4-BE49-F238E27FC236}">
                <a16:creationId xmlns:a16="http://schemas.microsoft.com/office/drawing/2014/main" id="{B6FCCD1D-50FA-C9A5-945F-BF27F8874653}"/>
              </a:ext>
            </a:extLst>
          </p:cNvPr>
          <p:cNvCxnSpPr>
            <a:cxnSpLocks/>
            <a:stCxn id="5" idx="2"/>
            <a:endCxn id="72" idx="3"/>
          </p:cNvCxnSpPr>
          <p:nvPr/>
        </p:nvCxnSpPr>
        <p:spPr>
          <a:xfrm rot="5400000">
            <a:off x="8996891" y="-1748738"/>
            <a:ext cx="437650" cy="564762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52124B1D-8C54-E7CB-A685-CB65793BA3CA}"/>
              </a:ext>
            </a:extLst>
          </p:cNvPr>
          <p:cNvCxnSpPr>
            <a:cxnSpLocks/>
            <a:stCxn id="72" idx="0"/>
          </p:cNvCxnSpPr>
          <p:nvPr/>
        </p:nvCxnSpPr>
        <p:spPr>
          <a:xfrm rot="16200000" flipV="1">
            <a:off x="3853336" y="564189"/>
            <a:ext cx="658705" cy="635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图片 47">
            <a:extLst>
              <a:ext uri="{FF2B5EF4-FFF2-40B4-BE49-F238E27FC236}">
                <a16:creationId xmlns:a16="http://schemas.microsoft.com/office/drawing/2014/main" id="{CD058774-1A0B-C8E3-64B4-B7C55260AC5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209822" y="245399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E84D206F-C478-1ABA-8A86-10590D14BB3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997328" y="245399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3FEF952-192A-F4F9-528E-C8E6DFF74FDA}"/>
                  </a:ext>
                </a:extLst>
              </p:cNvPr>
              <p:cNvSpPr txBox="1"/>
              <p:nvPr/>
            </p:nvSpPr>
            <p:spPr>
              <a:xfrm>
                <a:off x="-3600660" y="4071006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3FEF952-192A-F4F9-528E-C8E6DFF7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0660" y="4071006"/>
                <a:ext cx="94826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C6E655A-2201-3057-84D4-854ED8980E2A}"/>
                  </a:ext>
                </a:extLst>
              </p:cNvPr>
              <p:cNvSpPr txBox="1"/>
              <p:nvPr/>
            </p:nvSpPr>
            <p:spPr>
              <a:xfrm>
                <a:off x="11543625" y="4053533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C6E655A-2201-3057-84D4-854ED8980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3625" y="4053533"/>
                <a:ext cx="948267" cy="496611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0C9C9461-F880-BC15-BEA6-6323607E4E1E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>
            <a:off x="-2049822" y="3173999"/>
            <a:ext cx="130471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AB89E4D9-E17B-8E90-31C5-6147EFCAEE0B}"/>
              </a:ext>
            </a:extLst>
          </p:cNvPr>
          <p:cNvSpPr txBox="1"/>
          <p:nvPr/>
        </p:nvSpPr>
        <p:spPr>
          <a:xfrm>
            <a:off x="-1254431" y="2815592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685F5AD-79B5-CFC6-3790-D0752D851382}"/>
              </a:ext>
            </a:extLst>
          </p:cNvPr>
          <p:cNvSpPr txBox="1"/>
          <p:nvPr/>
        </p:nvSpPr>
        <p:spPr>
          <a:xfrm>
            <a:off x="2486061" y="2815592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5E8D6F2-16AF-195D-5E9D-2370EA21D742}"/>
              </a:ext>
            </a:extLst>
          </p:cNvPr>
          <p:cNvSpPr txBox="1"/>
          <p:nvPr/>
        </p:nvSpPr>
        <p:spPr>
          <a:xfrm>
            <a:off x="5440765" y="2815592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5AF52D5-27FA-8C65-D12E-ABCC4C70D5CB}"/>
              </a:ext>
            </a:extLst>
          </p:cNvPr>
          <p:cNvSpPr txBox="1"/>
          <p:nvPr/>
        </p:nvSpPr>
        <p:spPr>
          <a:xfrm>
            <a:off x="8790746" y="2815592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8DB35546-1018-4517-9CAC-7365E3FEB8DC}"/>
              </a:ext>
            </a:extLst>
          </p:cNvPr>
          <p:cNvCxnSpPr>
            <a:cxnSpLocks/>
            <a:stCxn id="62" idx="0"/>
            <a:endCxn id="25" idx="2"/>
          </p:cNvCxnSpPr>
          <p:nvPr/>
        </p:nvCxnSpPr>
        <p:spPr>
          <a:xfrm rot="16200000" flipV="1">
            <a:off x="1667334" y="3471075"/>
            <a:ext cx="984488" cy="185678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4B8891EA-BA37-439C-7C64-54852836045B}"/>
              </a:ext>
            </a:extLst>
          </p:cNvPr>
          <p:cNvCxnSpPr>
            <a:cxnSpLocks/>
            <a:stCxn id="64" idx="0"/>
            <a:endCxn id="28" idx="2"/>
          </p:cNvCxnSpPr>
          <p:nvPr/>
        </p:nvCxnSpPr>
        <p:spPr>
          <a:xfrm rot="16200000" flipV="1">
            <a:off x="3894134" y="4388628"/>
            <a:ext cx="1004693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连接符: 肘形 89">
            <a:extLst>
              <a:ext uri="{FF2B5EF4-FFF2-40B4-BE49-F238E27FC236}">
                <a16:creationId xmlns:a16="http://schemas.microsoft.com/office/drawing/2014/main" id="{17D1F33E-3FC9-78B8-8324-96AC030CD634}"/>
              </a:ext>
            </a:extLst>
          </p:cNvPr>
          <p:cNvCxnSpPr>
            <a:cxnSpLocks/>
            <a:stCxn id="65" idx="0"/>
            <a:endCxn id="32" idx="2"/>
          </p:cNvCxnSpPr>
          <p:nvPr/>
        </p:nvCxnSpPr>
        <p:spPr>
          <a:xfrm rot="5400000" flipH="1" flipV="1">
            <a:off x="6139345" y="3486707"/>
            <a:ext cx="970243" cy="183895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连接符: 肘形 111">
            <a:extLst>
              <a:ext uri="{FF2B5EF4-FFF2-40B4-BE49-F238E27FC236}">
                <a16:creationId xmlns:a16="http://schemas.microsoft.com/office/drawing/2014/main" id="{7F9C5C29-4D33-81E3-25EE-1A63D2EFBFBE}"/>
              </a:ext>
            </a:extLst>
          </p:cNvPr>
          <p:cNvCxnSpPr>
            <a:cxnSpLocks/>
            <a:stCxn id="50" idx="2"/>
            <a:endCxn id="118" idx="1"/>
          </p:cNvCxnSpPr>
          <p:nvPr/>
        </p:nvCxnSpPr>
        <p:spPr>
          <a:xfrm rot="16200000" flipH="1">
            <a:off x="-795940" y="2202084"/>
            <a:ext cx="773125" cy="54342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连接符: 肘形 114">
            <a:extLst>
              <a:ext uri="{FF2B5EF4-FFF2-40B4-BE49-F238E27FC236}">
                <a16:creationId xmlns:a16="http://schemas.microsoft.com/office/drawing/2014/main" id="{46C08AAF-EC7B-82AC-7C8A-6F33206C305A}"/>
              </a:ext>
            </a:extLst>
          </p:cNvPr>
          <p:cNvCxnSpPr>
            <a:cxnSpLocks/>
            <a:stCxn id="51" idx="2"/>
            <a:endCxn id="118" idx="3"/>
          </p:cNvCxnSpPr>
          <p:nvPr/>
        </p:nvCxnSpPr>
        <p:spPr>
          <a:xfrm rot="5400000">
            <a:off x="8906236" y="2194273"/>
            <a:ext cx="755652" cy="54673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9D5DA18-25B9-8989-B74F-497C6828CE0F}"/>
              </a:ext>
            </a:extLst>
          </p:cNvPr>
          <p:cNvSpPr txBox="1"/>
          <p:nvPr/>
        </p:nvSpPr>
        <p:spPr>
          <a:xfrm>
            <a:off x="10366748" y="4806179"/>
            <a:ext cx="249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interpolate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631413-BB37-CB07-BFAE-5DAFB810C9AD}"/>
              </a:ext>
            </a:extLst>
          </p:cNvPr>
          <p:cNvSpPr txBox="1"/>
          <p:nvPr/>
        </p:nvSpPr>
        <p:spPr>
          <a:xfrm>
            <a:off x="-3013732" y="4823266"/>
            <a:ext cx="249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interpolate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143BE0-EDB5-F685-C9FB-E1B17FA48ED9}"/>
              </a:ext>
            </a:extLst>
          </p:cNvPr>
          <p:cNvSpPr txBox="1"/>
          <p:nvPr/>
        </p:nvSpPr>
        <p:spPr>
          <a:xfrm>
            <a:off x="4240177" y="316297"/>
            <a:ext cx="6808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event, task class, graph, language instructions…</a:t>
            </a:r>
            <a:endParaRPr lang="zh-CN" altLang="en-US" sz="24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94FC37A-31F9-13D5-7975-4056E713B187}"/>
              </a:ext>
            </a:extLst>
          </p:cNvPr>
          <p:cNvGrpSpPr/>
          <p:nvPr/>
        </p:nvGrpSpPr>
        <p:grpSpPr>
          <a:xfrm>
            <a:off x="582398" y="2530068"/>
            <a:ext cx="7622811" cy="1266613"/>
            <a:chOff x="582398" y="2530068"/>
            <a:chExt cx="7622811" cy="1266613"/>
          </a:xfrm>
        </p:grpSpPr>
        <p:sp>
          <p:nvSpPr>
            <p:cNvPr id="9" name="流程图: 手动操作 8">
              <a:extLst>
                <a:ext uri="{FF2B5EF4-FFF2-40B4-BE49-F238E27FC236}">
                  <a16:creationId xmlns:a16="http://schemas.microsoft.com/office/drawing/2014/main" id="{5BD1AC25-0D25-AEDA-51E0-54A05A9CB8C0}"/>
                </a:ext>
              </a:extLst>
            </p:cNvPr>
            <p:cNvSpPr/>
            <p:nvPr/>
          </p:nvSpPr>
          <p:spPr>
            <a:xfrm rot="16200000">
              <a:off x="265778" y="2867937"/>
              <a:ext cx="1245363" cy="612124"/>
            </a:xfrm>
            <a:prstGeom prst="flowChartManualOperati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流程图: 手动操作 10">
              <a:extLst>
                <a:ext uri="{FF2B5EF4-FFF2-40B4-BE49-F238E27FC236}">
                  <a16:creationId xmlns:a16="http://schemas.microsoft.com/office/drawing/2014/main" id="{97B7E28A-AF68-5214-D535-4ABCD1379637}"/>
                </a:ext>
              </a:extLst>
            </p:cNvPr>
            <p:cNvSpPr/>
            <p:nvPr/>
          </p:nvSpPr>
          <p:spPr>
            <a:xfrm rot="5400000">
              <a:off x="984464" y="2867937"/>
              <a:ext cx="1245363" cy="612124"/>
            </a:xfrm>
            <a:prstGeom prst="flowChartManualOperati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流程图: 手动操作 9">
              <a:extLst>
                <a:ext uri="{FF2B5EF4-FFF2-40B4-BE49-F238E27FC236}">
                  <a16:creationId xmlns:a16="http://schemas.microsoft.com/office/drawing/2014/main" id="{03318702-C8C4-C365-0C29-46524AB284F8}"/>
                </a:ext>
              </a:extLst>
            </p:cNvPr>
            <p:cNvSpPr/>
            <p:nvPr/>
          </p:nvSpPr>
          <p:spPr>
            <a:xfrm rot="16200000">
              <a:off x="3419040" y="2846688"/>
              <a:ext cx="1245363" cy="612124"/>
            </a:xfrm>
            <a:prstGeom prst="flowChartManualOperati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流程图: 手动操作 11">
              <a:extLst>
                <a:ext uri="{FF2B5EF4-FFF2-40B4-BE49-F238E27FC236}">
                  <a16:creationId xmlns:a16="http://schemas.microsoft.com/office/drawing/2014/main" id="{EF9B437B-1151-6FF4-BAAA-734DC23A659D}"/>
                </a:ext>
              </a:extLst>
            </p:cNvPr>
            <p:cNvSpPr/>
            <p:nvPr/>
          </p:nvSpPr>
          <p:spPr>
            <a:xfrm rot="5400000">
              <a:off x="4137726" y="2846688"/>
              <a:ext cx="1245363" cy="612124"/>
            </a:xfrm>
            <a:prstGeom prst="flowChartManualOperati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流程图: 手动操作 12">
              <a:extLst>
                <a:ext uri="{FF2B5EF4-FFF2-40B4-BE49-F238E27FC236}">
                  <a16:creationId xmlns:a16="http://schemas.microsoft.com/office/drawing/2014/main" id="{032C9BC5-7EB3-3ECE-9071-E96FA1F04046}"/>
                </a:ext>
              </a:extLst>
            </p:cNvPr>
            <p:cNvSpPr/>
            <p:nvPr/>
          </p:nvSpPr>
          <p:spPr>
            <a:xfrm rot="16200000">
              <a:off x="6557779" y="2867938"/>
              <a:ext cx="1245363" cy="612124"/>
            </a:xfrm>
            <a:prstGeom prst="flowChartManualOperati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流程图: 手动操作 16">
              <a:extLst>
                <a:ext uri="{FF2B5EF4-FFF2-40B4-BE49-F238E27FC236}">
                  <a16:creationId xmlns:a16="http://schemas.microsoft.com/office/drawing/2014/main" id="{7A961C35-938D-6CFA-335B-BE2A261549D5}"/>
                </a:ext>
              </a:extLst>
            </p:cNvPr>
            <p:cNvSpPr/>
            <p:nvPr/>
          </p:nvSpPr>
          <p:spPr>
            <a:xfrm rot="5400000">
              <a:off x="7276465" y="2867938"/>
              <a:ext cx="1245363" cy="612124"/>
            </a:xfrm>
            <a:prstGeom prst="flowChartManualOperati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32CE7C8-83E5-BE3B-AF3C-2686D7AC13DF}"/>
              </a:ext>
            </a:extLst>
          </p:cNvPr>
          <p:cNvSpPr txBox="1"/>
          <p:nvPr/>
        </p:nvSpPr>
        <p:spPr>
          <a:xfrm>
            <a:off x="3547488" y="2419218"/>
            <a:ext cx="1697982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8B929C1-48D2-FE69-4018-54F39006F861}"/>
              </a:ext>
            </a:extLst>
          </p:cNvPr>
          <p:cNvSpPr txBox="1"/>
          <p:nvPr/>
        </p:nvSpPr>
        <p:spPr>
          <a:xfrm>
            <a:off x="2977455" y="3894951"/>
            <a:ext cx="2672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Bidirectional Promotion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57727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E662A5A9-234B-220F-C224-2A225D36D0CF}"/>
              </a:ext>
            </a:extLst>
          </p:cNvPr>
          <p:cNvSpPr txBox="1"/>
          <p:nvPr/>
        </p:nvSpPr>
        <p:spPr>
          <a:xfrm>
            <a:off x="-1761070" y="-971525"/>
            <a:ext cx="2364750" cy="400110"/>
          </a:xfrm>
          <a:prstGeom prst="rect">
            <a:avLst/>
          </a:prstGeom>
          <a:noFill/>
          <a:ln w="38100">
            <a:solidFill>
              <a:srgbClr val="92D05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Seen Observation</a:t>
            </a:r>
            <a:endParaRPr lang="zh-CN" altLang="en-US" sz="20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2404B6-7AD1-B3EA-F573-1AE9CCDA789E}"/>
              </a:ext>
            </a:extLst>
          </p:cNvPr>
          <p:cNvSpPr txBox="1"/>
          <p:nvPr/>
        </p:nvSpPr>
        <p:spPr>
          <a:xfrm>
            <a:off x="1371651" y="-971525"/>
            <a:ext cx="3246402" cy="40011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Intermediate Supervision</a:t>
            </a:r>
            <a:endParaRPr lang="zh-CN" altLang="en-US" sz="20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1FAC0A-102E-7B7A-7D82-E5D50AD24FAA}"/>
              </a:ext>
            </a:extLst>
          </p:cNvPr>
          <p:cNvSpPr txBox="1"/>
          <p:nvPr/>
        </p:nvSpPr>
        <p:spPr>
          <a:xfrm>
            <a:off x="5386024" y="-971525"/>
            <a:ext cx="2222083" cy="400110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Predicted Action</a:t>
            </a:r>
            <a:endParaRPr lang="zh-CN" altLang="en-US" sz="2000" b="1" dirty="0"/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73C77482-E70E-EF3B-E84E-3D06C3FC182B}"/>
              </a:ext>
            </a:extLst>
          </p:cNvPr>
          <p:cNvPicPr>
            <a:picLocks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22004" y="1906545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A30DF2A-CBD4-6290-9234-6184046AA1C2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393441" y="1928963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BF79559E-875D-490C-4D48-93450EA6CF86}"/>
              </a:ext>
            </a:extLst>
          </p:cNvPr>
          <p:cNvPicPr>
            <a:picLocks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163911" y="1875767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DFD9D671-149D-1820-9DAC-D019978E735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3850086" y="-37621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C17071BA-F2D9-2507-7B61-B907C1D630C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7064" y="-37621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08AE294-6CF5-EB0F-2C6D-7DFC0107E080}"/>
                  </a:ext>
                </a:extLst>
              </p:cNvPr>
              <p:cNvSpPr txBox="1"/>
              <p:nvPr/>
            </p:nvSpPr>
            <p:spPr>
              <a:xfrm>
                <a:off x="-3240924" y="1273653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08AE294-6CF5-EB0F-2C6D-7DFC0107E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40924" y="1273653"/>
                <a:ext cx="948267" cy="461665"/>
              </a:xfrm>
              <a:prstGeom prst="rect">
                <a:avLst/>
              </a:prstGeom>
              <a:blipFill>
                <a:blip r:embed="rId7"/>
                <a:stretch>
                  <a:fillRect l="-1282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5D01170-33BA-FA02-413B-378B097B6CB9}"/>
                  </a:ext>
                </a:extLst>
              </p:cNvPr>
              <p:cNvSpPr txBox="1"/>
              <p:nvPr/>
            </p:nvSpPr>
            <p:spPr>
              <a:xfrm>
                <a:off x="11903361" y="1256180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𝒈𝒐𝒂𝒍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5D01170-33BA-FA02-413B-378B097B6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3361" y="1256180"/>
                <a:ext cx="948267" cy="496611"/>
              </a:xfrm>
              <a:prstGeom prst="rect">
                <a:avLst/>
              </a:prstGeom>
              <a:blipFill>
                <a:blip r:embed="rId8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F93DAD44-9B22-0E4D-B739-5DB3E404C3F9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-1537686" y="338919"/>
            <a:ext cx="12894750" cy="48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C7825C5C-75AA-0719-9278-AEF11EBCA2D2}"/>
              </a:ext>
            </a:extLst>
          </p:cNvPr>
          <p:cNvSpPr txBox="1"/>
          <p:nvPr/>
        </p:nvSpPr>
        <p:spPr>
          <a:xfrm>
            <a:off x="-1364827" y="-10162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9CE3193-2001-BC45-0E2E-F6E17569BC22}"/>
              </a:ext>
            </a:extLst>
          </p:cNvPr>
          <p:cNvSpPr txBox="1"/>
          <p:nvPr/>
        </p:nvSpPr>
        <p:spPr>
          <a:xfrm>
            <a:off x="2235367" y="-10162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C4C30DCD-EE4D-9AD6-9A67-E56E2F8D516D}"/>
              </a:ext>
            </a:extLst>
          </p:cNvPr>
          <p:cNvSpPr txBox="1"/>
          <p:nvPr/>
        </p:nvSpPr>
        <p:spPr>
          <a:xfrm>
            <a:off x="5785813" y="-10162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40313AF-3490-10B9-EAE4-1384BC1D15AC}"/>
              </a:ext>
            </a:extLst>
          </p:cNvPr>
          <p:cNvSpPr txBox="1"/>
          <p:nvPr/>
        </p:nvSpPr>
        <p:spPr>
          <a:xfrm>
            <a:off x="9387412" y="-10162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4ECB3427-667B-3AC9-77DD-8770B9C02672}"/>
              </a:ext>
            </a:extLst>
          </p:cNvPr>
          <p:cNvCxnSpPr>
            <a:cxnSpLocks/>
            <a:stCxn id="86" idx="2"/>
            <a:endCxn id="81" idx="1"/>
          </p:cNvCxnSpPr>
          <p:nvPr/>
        </p:nvCxnSpPr>
        <p:spPr>
          <a:xfrm rot="16200000" flipH="1">
            <a:off x="-1890010" y="858538"/>
            <a:ext cx="891227" cy="264478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连接符: 肘形 103">
            <a:extLst>
              <a:ext uri="{FF2B5EF4-FFF2-40B4-BE49-F238E27FC236}">
                <a16:creationId xmlns:a16="http://schemas.microsoft.com/office/drawing/2014/main" id="{FEEB661C-B006-AE3D-5A73-404CF90A87CE}"/>
              </a:ext>
            </a:extLst>
          </p:cNvPr>
          <p:cNvCxnSpPr>
            <a:cxnSpLocks/>
            <a:stCxn id="87" idx="2"/>
            <a:endCxn id="83" idx="3"/>
          </p:cNvCxnSpPr>
          <p:nvPr/>
        </p:nvCxnSpPr>
        <p:spPr>
          <a:xfrm rot="5400000">
            <a:off x="10429215" y="647487"/>
            <a:ext cx="842976" cy="30535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AE7564D9-9FC9-C2F2-3B3A-1C823D8A8BA8}"/>
              </a:ext>
            </a:extLst>
          </p:cNvPr>
          <p:cNvSpPr txBox="1"/>
          <p:nvPr/>
        </p:nvSpPr>
        <p:spPr>
          <a:xfrm>
            <a:off x="2392305" y="244287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……</a:t>
            </a:r>
            <a:endParaRPr lang="zh-CN" altLang="en-US" sz="2000" b="1" dirty="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92FD5118-2E68-F385-F7FC-3B1755D2AE0D}"/>
              </a:ext>
            </a:extLst>
          </p:cNvPr>
          <p:cNvSpPr txBox="1"/>
          <p:nvPr/>
        </p:nvSpPr>
        <p:spPr>
          <a:xfrm>
            <a:off x="6056028" y="245856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……</a:t>
            </a:r>
            <a:endParaRPr lang="zh-CN" altLang="en-US" sz="2000" b="1" dirty="0"/>
          </a:p>
        </p:txBody>
      </p: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9AA11FF3-85C9-7089-709F-66093EFC9FE7}"/>
              </a:ext>
            </a:extLst>
          </p:cNvPr>
          <p:cNvCxnSpPr>
            <a:cxnSpLocks/>
            <a:stCxn id="81" idx="0"/>
            <a:endCxn id="118" idx="2"/>
          </p:cNvCxnSpPr>
          <p:nvPr/>
        </p:nvCxnSpPr>
        <p:spPr>
          <a:xfrm flipH="1" flipV="1">
            <a:off x="951305" y="776111"/>
            <a:ext cx="6691" cy="1130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CC640DD2-8423-D7FA-3F79-F61CF930FC63}"/>
              </a:ext>
            </a:extLst>
          </p:cNvPr>
          <p:cNvSpPr/>
          <p:nvPr/>
        </p:nvSpPr>
        <p:spPr>
          <a:xfrm>
            <a:off x="469914" y="-98273"/>
            <a:ext cx="962781" cy="8743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CA</a:t>
            </a:r>
            <a:endParaRPr lang="zh-CN" altLang="en-US" sz="2000" b="1" dirty="0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39120CD9-B5CB-C1E6-8CD2-26F612717F2A}"/>
              </a:ext>
            </a:extLst>
          </p:cNvPr>
          <p:cNvSpPr/>
          <p:nvPr/>
        </p:nvSpPr>
        <p:spPr>
          <a:xfrm>
            <a:off x="3925877" y="-79667"/>
            <a:ext cx="962781" cy="8743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CA</a:t>
            </a:r>
            <a:endParaRPr lang="zh-CN" altLang="en-US" sz="2000" b="1" dirty="0"/>
          </a:p>
        </p:txBody>
      </p: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270AD65B-FCB8-4373-C5F3-431BBC87B0FB}"/>
              </a:ext>
            </a:extLst>
          </p:cNvPr>
          <p:cNvCxnSpPr>
            <a:cxnSpLocks/>
          </p:cNvCxnSpPr>
          <p:nvPr/>
        </p:nvCxnSpPr>
        <p:spPr>
          <a:xfrm flipH="1" flipV="1">
            <a:off x="4446852" y="798529"/>
            <a:ext cx="6691" cy="1130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615F282B-DDE9-E339-315B-B69A24FA6F77}"/>
              </a:ext>
            </a:extLst>
          </p:cNvPr>
          <p:cNvCxnSpPr>
            <a:cxnSpLocks/>
          </p:cNvCxnSpPr>
          <p:nvPr/>
        </p:nvCxnSpPr>
        <p:spPr>
          <a:xfrm flipH="1" flipV="1">
            <a:off x="8191959" y="745333"/>
            <a:ext cx="6691" cy="1130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70749305-A29A-AFA3-A9E2-9928313A0023}"/>
              </a:ext>
            </a:extLst>
          </p:cNvPr>
          <p:cNvSpPr/>
          <p:nvPr/>
        </p:nvSpPr>
        <p:spPr>
          <a:xfrm>
            <a:off x="7717259" y="-158508"/>
            <a:ext cx="962781" cy="8743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CA</a:t>
            </a:r>
            <a:endParaRPr lang="zh-CN" altLang="en-US" sz="2000" b="1" dirty="0"/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3826CC69-3191-3C90-D06C-F9158033A64F}"/>
              </a:ext>
            </a:extLst>
          </p:cNvPr>
          <p:cNvSpPr/>
          <p:nvPr/>
        </p:nvSpPr>
        <p:spPr>
          <a:xfrm>
            <a:off x="8084601" y="-971270"/>
            <a:ext cx="2446765" cy="39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Cross-Attention</a:t>
            </a:r>
            <a:endParaRPr lang="zh-CN" altLang="en-US" sz="20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023E20-5EA1-722A-C4D5-1F27E017E612}"/>
              </a:ext>
            </a:extLst>
          </p:cNvPr>
          <p:cNvSpPr txBox="1"/>
          <p:nvPr/>
        </p:nvSpPr>
        <p:spPr>
          <a:xfrm>
            <a:off x="-2242046" y="2226435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interpolate</a:t>
            </a:r>
            <a:endParaRPr lang="zh-CN" altLang="en-US" sz="20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9B18E3-EC01-344C-E4BC-5424AEA6510B}"/>
              </a:ext>
            </a:extLst>
          </p:cNvPr>
          <p:cNvSpPr txBox="1"/>
          <p:nvPr/>
        </p:nvSpPr>
        <p:spPr>
          <a:xfrm>
            <a:off x="10003705" y="2209473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interpolate</a:t>
            </a:r>
            <a:endParaRPr lang="zh-CN" altLang="en-US" sz="20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85D7EB-793D-9EFB-80FC-1B955DB2D193}"/>
              </a:ext>
            </a:extLst>
          </p:cNvPr>
          <p:cNvSpPr txBox="1"/>
          <p:nvPr/>
        </p:nvSpPr>
        <p:spPr>
          <a:xfrm>
            <a:off x="946047" y="6170712"/>
            <a:ext cx="8718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 </a:t>
            </a:r>
            <a:r>
              <a:rPr lang="zh-CN" altLang="en-US" sz="1400" b="1" dirty="0"/>
              <a:t>Supervised by </a:t>
            </a:r>
            <a:r>
              <a:rPr lang="en-US" altLang="zh-CN" sz="1400" b="1" dirty="0"/>
              <a:t>task class and visual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observations obtained by interpolation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5408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50686E0-400C-12A7-7497-63F3A475DD29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71E762-B91B-BFB8-B8BE-F6015476F4A3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8B54CF-4B99-095D-7516-34F8B86C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43599" y="899817"/>
            <a:ext cx="13587693" cy="42436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CF378E-5916-D49A-E473-31A7FAAE5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64300" y="-4031083"/>
            <a:ext cx="9144000" cy="44331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3004A1-40EC-2159-6A48-7F93ACE63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41598" y="4171236"/>
            <a:ext cx="9144000" cy="45651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E70215-E75A-77AB-1885-6E0E728FF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962" y="-2456659"/>
            <a:ext cx="11036121" cy="5740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097AA7-F1B2-37A4-A208-3009E3FB2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103" y="3714572"/>
            <a:ext cx="8011842" cy="469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32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6659</TotalTime>
  <Words>736</Words>
  <Application>Microsoft Office PowerPoint</Application>
  <PresentationFormat>全屏显示(16:9)</PresentationFormat>
  <Paragraphs>372</Paragraphs>
  <Slides>12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Noto Sans SC</vt:lpstr>
      <vt:lpstr>PingFang SC</vt:lpstr>
      <vt:lpstr>undefined</vt:lpstr>
      <vt:lpstr>宋体</vt:lpstr>
      <vt:lpstr>Arial</vt:lpstr>
      <vt:lpstr>Book Antiqua</vt:lpstr>
      <vt:lpstr>Calibri</vt:lpstr>
      <vt:lpstr>Cambria Math</vt:lpstr>
      <vt:lpstr>Consolas</vt:lpstr>
      <vt:lpstr>Office 主题​​</vt:lpstr>
      <vt:lpstr>默认主题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雨凡 周</cp:lastModifiedBy>
  <cp:revision>770</cp:revision>
  <dcterms:modified xsi:type="dcterms:W3CDTF">2024-11-15T11:19:18Z</dcterms:modified>
</cp:coreProperties>
</file>